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EE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9654FD-A5AA-4F88-8038-D6D2026C8C23}" v="90" dt="2023-01-18T13:21:45.9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2" y="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dy Linda Ticya Max" userId="c9b29da1567ee15a" providerId="LiveId" clId="{169654FD-A5AA-4F88-8038-D6D2026C8C23}"/>
    <pc:docChg chg="undo custSel addSld delSld modSld sldOrd">
      <pc:chgData name="Hendy Linda Ticya Max" userId="c9b29da1567ee15a" providerId="LiveId" clId="{169654FD-A5AA-4F88-8038-D6D2026C8C23}" dt="2023-01-18T13:21:45.999" v="2238" actId="114"/>
      <pc:docMkLst>
        <pc:docMk/>
      </pc:docMkLst>
      <pc:sldChg chg="addSp delSp modSp del mod ord">
        <pc:chgData name="Hendy Linda Ticya Max" userId="c9b29da1567ee15a" providerId="LiveId" clId="{169654FD-A5AA-4F88-8038-D6D2026C8C23}" dt="2023-01-18T12:31:04.521" v="2176" actId="47"/>
        <pc:sldMkLst>
          <pc:docMk/>
          <pc:sldMk cId="3154535764" sldId="257"/>
        </pc:sldMkLst>
        <pc:spChg chg="add mod">
          <ac:chgData name="Hendy Linda Ticya Max" userId="c9b29da1567ee15a" providerId="LiveId" clId="{169654FD-A5AA-4F88-8038-D6D2026C8C23}" dt="2023-01-12T09:52:11.052" v="486" actId="1076"/>
          <ac:spMkLst>
            <pc:docMk/>
            <pc:sldMk cId="3154535764" sldId="257"/>
            <ac:spMk id="5" creationId="{5E44485B-DAAE-5FCD-C7A4-E50E3F122966}"/>
          </ac:spMkLst>
        </pc:spChg>
        <pc:spChg chg="add mod">
          <ac:chgData name="Hendy Linda Ticya Max" userId="c9b29da1567ee15a" providerId="LiveId" clId="{169654FD-A5AA-4F88-8038-D6D2026C8C23}" dt="2023-01-17T03:43:12.680" v="1988" actId="207"/>
          <ac:spMkLst>
            <pc:docMk/>
            <pc:sldMk cId="3154535764" sldId="257"/>
            <ac:spMk id="8" creationId="{0D91F943-EE4D-EC5B-F62B-82796C4D91E1}"/>
          </ac:spMkLst>
        </pc:spChg>
        <pc:spChg chg="add del mod">
          <ac:chgData name="Hendy Linda Ticya Max" userId="c9b29da1567ee15a" providerId="LiveId" clId="{169654FD-A5AA-4F88-8038-D6D2026C8C23}" dt="2023-01-12T09:49:50.989" v="465" actId="478"/>
          <ac:spMkLst>
            <pc:docMk/>
            <pc:sldMk cId="3154535764" sldId="257"/>
            <ac:spMk id="9" creationId="{6903E6FF-5022-25AB-6C4E-4EB937290FD3}"/>
          </ac:spMkLst>
        </pc:spChg>
        <pc:spChg chg="add del mod">
          <ac:chgData name="Hendy Linda Ticya Max" userId="c9b29da1567ee15a" providerId="LiveId" clId="{169654FD-A5AA-4F88-8038-D6D2026C8C23}" dt="2023-01-12T09:23:07.232" v="98" actId="478"/>
          <ac:spMkLst>
            <pc:docMk/>
            <pc:sldMk cId="3154535764" sldId="257"/>
            <ac:spMk id="9" creationId="{B16B3535-4221-D52D-0704-3E5F026B6C5E}"/>
          </ac:spMkLst>
        </pc:spChg>
        <pc:spChg chg="add mod">
          <ac:chgData name="Hendy Linda Ticya Max" userId="c9b29da1567ee15a" providerId="LiveId" clId="{169654FD-A5AA-4F88-8038-D6D2026C8C23}" dt="2023-01-12T09:54:20.403" v="625" actId="14100"/>
          <ac:spMkLst>
            <pc:docMk/>
            <pc:sldMk cId="3154535764" sldId="257"/>
            <ac:spMk id="10" creationId="{E922F8C7-325C-A1F3-2769-C4B82EF30B59}"/>
          </ac:spMkLst>
        </pc:spChg>
        <pc:spChg chg="add mod">
          <ac:chgData name="Hendy Linda Ticya Max" userId="c9b29da1567ee15a" providerId="LiveId" clId="{169654FD-A5AA-4F88-8038-D6D2026C8C23}" dt="2023-01-17T03:42:57.296" v="1987" actId="20577"/>
          <ac:spMkLst>
            <pc:docMk/>
            <pc:sldMk cId="3154535764" sldId="257"/>
            <ac:spMk id="11" creationId="{23705E4D-F1AB-FE82-8F0D-1FE4E5146352}"/>
          </ac:spMkLst>
        </pc:spChg>
        <pc:spChg chg="add del mod">
          <ac:chgData name="Hendy Linda Ticya Max" userId="c9b29da1567ee15a" providerId="LiveId" clId="{169654FD-A5AA-4F88-8038-D6D2026C8C23}" dt="2023-01-12T09:53:04.074" v="489"/>
          <ac:spMkLst>
            <pc:docMk/>
            <pc:sldMk cId="3154535764" sldId="257"/>
            <ac:spMk id="13" creationId="{7ADDD0FC-FE74-C351-0508-868A9A1929DE}"/>
          </ac:spMkLst>
        </pc:spChg>
        <pc:picChg chg="add mod">
          <ac:chgData name="Hendy Linda Ticya Max" userId="c9b29da1567ee15a" providerId="LiveId" clId="{169654FD-A5AA-4F88-8038-D6D2026C8C23}" dt="2023-01-18T12:16:39.190" v="2033" actId="571"/>
          <ac:picMkLst>
            <pc:docMk/>
            <pc:sldMk cId="3154535764" sldId="257"/>
            <ac:picMk id="2" creationId="{30E85877-6E0E-AA57-D4A4-8935A0E5393A}"/>
          </ac:picMkLst>
        </pc:picChg>
        <pc:picChg chg="mod">
          <ac:chgData name="Hendy Linda Ticya Max" userId="c9b29da1567ee15a" providerId="LiveId" clId="{169654FD-A5AA-4F88-8038-D6D2026C8C23}" dt="2023-01-12T09:51:41.752" v="482" actId="1076"/>
          <ac:picMkLst>
            <pc:docMk/>
            <pc:sldMk cId="3154535764" sldId="257"/>
            <ac:picMk id="3" creationId="{746A19F1-7FA5-40E8-131A-10C94C4D1C58}"/>
          </ac:picMkLst>
        </pc:picChg>
        <pc:picChg chg="add mod">
          <ac:chgData name="Hendy Linda Ticya Max" userId="c9b29da1567ee15a" providerId="LiveId" clId="{169654FD-A5AA-4F88-8038-D6D2026C8C23}" dt="2023-01-12T09:44:58.511" v="333" actId="1076"/>
          <ac:picMkLst>
            <pc:docMk/>
            <pc:sldMk cId="3154535764" sldId="257"/>
            <ac:picMk id="4" creationId="{E93B3CB1-B036-2754-50CF-65DC8F759D34}"/>
          </ac:picMkLst>
        </pc:picChg>
        <pc:picChg chg="add mod">
          <ac:chgData name="Hendy Linda Ticya Max" userId="c9b29da1567ee15a" providerId="LiveId" clId="{169654FD-A5AA-4F88-8038-D6D2026C8C23}" dt="2023-01-12T09:45:49.944" v="357" actId="1076"/>
          <ac:picMkLst>
            <pc:docMk/>
            <pc:sldMk cId="3154535764" sldId="257"/>
            <ac:picMk id="6" creationId="{CE7A8E7F-B0C1-7D2B-8FCE-F399D712517C}"/>
          </ac:picMkLst>
        </pc:picChg>
        <pc:picChg chg="add mod ord">
          <ac:chgData name="Hendy Linda Ticya Max" userId="c9b29da1567ee15a" providerId="LiveId" clId="{169654FD-A5AA-4F88-8038-D6D2026C8C23}" dt="2023-01-12T09:46:37.407" v="365" actId="1076"/>
          <ac:picMkLst>
            <pc:docMk/>
            <pc:sldMk cId="3154535764" sldId="257"/>
            <ac:picMk id="7" creationId="{4A348CCB-ED90-A093-8A9A-82366048DBB2}"/>
          </ac:picMkLst>
        </pc:picChg>
        <pc:picChg chg="add mod">
          <ac:chgData name="Hendy Linda Ticya Max" userId="c9b29da1567ee15a" providerId="LiveId" clId="{169654FD-A5AA-4F88-8038-D6D2026C8C23}" dt="2023-01-18T12:16:39.190" v="2033" actId="571"/>
          <ac:picMkLst>
            <pc:docMk/>
            <pc:sldMk cId="3154535764" sldId="257"/>
            <ac:picMk id="9" creationId="{4AB51C69-1941-7A3D-37E5-0737B43148C6}"/>
          </ac:picMkLst>
        </pc:picChg>
        <pc:picChg chg="add mod">
          <ac:chgData name="Hendy Linda Ticya Max" userId="c9b29da1567ee15a" providerId="LiveId" clId="{169654FD-A5AA-4F88-8038-D6D2026C8C23}" dt="2023-01-12T09:52:59.548" v="487" actId="1076"/>
          <ac:picMkLst>
            <pc:docMk/>
            <pc:sldMk cId="3154535764" sldId="257"/>
            <ac:picMk id="12" creationId="{D5C8AC57-61A5-B223-33ED-547DB431AD05}"/>
          </ac:picMkLst>
        </pc:picChg>
        <pc:picChg chg="add mod">
          <ac:chgData name="Hendy Linda Ticya Max" userId="c9b29da1567ee15a" providerId="LiveId" clId="{169654FD-A5AA-4F88-8038-D6D2026C8C23}" dt="2023-01-18T12:16:39.190" v="2033" actId="571"/>
          <ac:picMkLst>
            <pc:docMk/>
            <pc:sldMk cId="3154535764" sldId="257"/>
            <ac:picMk id="13" creationId="{8EC5045F-484F-74E5-AC53-27FA085AD894}"/>
          </ac:picMkLst>
        </pc:picChg>
        <pc:picChg chg="add mod">
          <ac:chgData name="Hendy Linda Ticya Max" userId="c9b29da1567ee15a" providerId="LiveId" clId="{169654FD-A5AA-4F88-8038-D6D2026C8C23}" dt="2023-01-12T09:46:43.821" v="369" actId="1076"/>
          <ac:picMkLst>
            <pc:docMk/>
            <pc:sldMk cId="3154535764" sldId="257"/>
            <ac:picMk id="14" creationId="{819AA197-ED69-51C6-318C-B407AAB1489F}"/>
          </ac:picMkLst>
        </pc:picChg>
        <pc:picChg chg="add mod">
          <ac:chgData name="Hendy Linda Ticya Max" userId="c9b29da1567ee15a" providerId="LiveId" clId="{169654FD-A5AA-4F88-8038-D6D2026C8C23}" dt="2023-01-12T09:46:42.086" v="368" actId="1076"/>
          <ac:picMkLst>
            <pc:docMk/>
            <pc:sldMk cId="3154535764" sldId="257"/>
            <ac:picMk id="16" creationId="{F7F40E68-8473-CB43-EFF9-CD22C81EBD85}"/>
          </ac:picMkLst>
        </pc:picChg>
        <pc:picChg chg="add mod">
          <ac:chgData name="Hendy Linda Ticya Max" userId="c9b29da1567ee15a" providerId="LiveId" clId="{169654FD-A5AA-4F88-8038-D6D2026C8C23}" dt="2023-01-12T09:46:40.913" v="367" actId="1076"/>
          <ac:picMkLst>
            <pc:docMk/>
            <pc:sldMk cId="3154535764" sldId="257"/>
            <ac:picMk id="18" creationId="{C709B9C0-FD3E-64BA-0B99-EE8E55FB73ED}"/>
          </ac:picMkLst>
        </pc:picChg>
        <pc:picChg chg="add mod">
          <ac:chgData name="Hendy Linda Ticya Max" userId="c9b29da1567ee15a" providerId="LiveId" clId="{169654FD-A5AA-4F88-8038-D6D2026C8C23}" dt="2023-01-12T09:46:48.788" v="372" actId="1076"/>
          <ac:picMkLst>
            <pc:docMk/>
            <pc:sldMk cId="3154535764" sldId="257"/>
            <ac:picMk id="20" creationId="{C681F8DD-AD35-A4A0-8F0F-B53A2619CA79}"/>
          </ac:picMkLst>
        </pc:picChg>
        <pc:picChg chg="add mod">
          <ac:chgData name="Hendy Linda Ticya Max" userId="c9b29da1567ee15a" providerId="LiveId" clId="{169654FD-A5AA-4F88-8038-D6D2026C8C23}" dt="2023-01-12T09:46:51.724" v="373" actId="1076"/>
          <ac:picMkLst>
            <pc:docMk/>
            <pc:sldMk cId="3154535764" sldId="257"/>
            <ac:picMk id="22" creationId="{93C72141-087E-696C-73AC-92261B56AD92}"/>
          </ac:picMkLst>
        </pc:picChg>
      </pc:sldChg>
      <pc:sldChg chg="del">
        <pc:chgData name="Hendy Linda Ticya Max" userId="c9b29da1567ee15a" providerId="LiveId" clId="{169654FD-A5AA-4F88-8038-D6D2026C8C23}" dt="2023-01-18T12:05:16.097" v="2009" actId="47"/>
        <pc:sldMkLst>
          <pc:docMk/>
          <pc:sldMk cId="3680064534" sldId="258"/>
        </pc:sldMkLst>
      </pc:sldChg>
      <pc:sldChg chg="addSp modSp new del mod">
        <pc:chgData name="Hendy Linda Ticya Max" userId="c9b29da1567ee15a" providerId="LiveId" clId="{169654FD-A5AA-4F88-8038-D6D2026C8C23}" dt="2023-01-18T12:05:16.097" v="2009" actId="47"/>
        <pc:sldMkLst>
          <pc:docMk/>
          <pc:sldMk cId="399358381" sldId="259"/>
        </pc:sldMkLst>
        <pc:picChg chg="add mod">
          <ac:chgData name="Hendy Linda Ticya Max" userId="c9b29da1567ee15a" providerId="LiveId" clId="{169654FD-A5AA-4F88-8038-D6D2026C8C23}" dt="2023-01-12T09:17:10.723" v="3" actId="962"/>
          <ac:picMkLst>
            <pc:docMk/>
            <pc:sldMk cId="399358381" sldId="259"/>
            <ac:picMk id="3" creationId="{4C240771-5611-3435-DA1E-533346B4DA75}"/>
          </ac:picMkLst>
        </pc:picChg>
      </pc:sldChg>
      <pc:sldChg chg="addSp modSp new mod modAnim">
        <pc:chgData name="Hendy Linda Ticya Max" userId="c9b29da1567ee15a" providerId="LiveId" clId="{169654FD-A5AA-4F88-8038-D6D2026C8C23}" dt="2023-01-18T13:18:20.475" v="2212"/>
        <pc:sldMkLst>
          <pc:docMk/>
          <pc:sldMk cId="1165876279" sldId="260"/>
        </pc:sldMkLst>
        <pc:spChg chg="add mod">
          <ac:chgData name="Hendy Linda Ticya Max" userId="c9b29da1567ee15a" providerId="LiveId" clId="{169654FD-A5AA-4F88-8038-D6D2026C8C23}" dt="2023-01-14T10:29:07.886" v="1622" actId="6549"/>
          <ac:spMkLst>
            <pc:docMk/>
            <pc:sldMk cId="1165876279" sldId="260"/>
            <ac:spMk id="4" creationId="{43347F34-D429-AF50-ED48-AE701B3540A9}"/>
          </ac:spMkLst>
        </pc:spChg>
        <pc:picChg chg="add mod">
          <ac:chgData name="Hendy Linda Ticya Max" userId="c9b29da1567ee15a" providerId="LiveId" clId="{169654FD-A5AA-4F88-8038-D6D2026C8C23}" dt="2023-01-12T10:04:33.952" v="628" actId="962"/>
          <ac:picMkLst>
            <pc:docMk/>
            <pc:sldMk cId="1165876279" sldId="260"/>
            <ac:picMk id="3" creationId="{8511F0F1-0527-6337-F0EA-AD2762D8E768}"/>
          </ac:picMkLst>
        </pc:picChg>
      </pc:sldChg>
      <pc:sldChg chg="addSp modSp new mod">
        <pc:chgData name="Hendy Linda Ticya Max" userId="c9b29da1567ee15a" providerId="LiveId" clId="{169654FD-A5AA-4F88-8038-D6D2026C8C23}" dt="2023-01-14T10:34:24.807" v="1625" actId="962"/>
        <pc:sldMkLst>
          <pc:docMk/>
          <pc:sldMk cId="1222192135" sldId="261"/>
        </pc:sldMkLst>
        <pc:picChg chg="add mod">
          <ac:chgData name="Hendy Linda Ticya Max" userId="c9b29da1567ee15a" providerId="LiveId" clId="{169654FD-A5AA-4F88-8038-D6D2026C8C23}" dt="2023-01-14T10:34:24.807" v="1625" actId="962"/>
          <ac:picMkLst>
            <pc:docMk/>
            <pc:sldMk cId="1222192135" sldId="261"/>
            <ac:picMk id="3" creationId="{89348237-A6EF-0E97-60E4-7118C46AFB79}"/>
          </ac:picMkLst>
        </pc:picChg>
      </pc:sldChg>
      <pc:sldChg chg="addSp modSp new mod">
        <pc:chgData name="Hendy Linda Ticya Max" userId="c9b29da1567ee15a" providerId="LiveId" clId="{169654FD-A5AA-4F88-8038-D6D2026C8C23}" dt="2023-01-14T10:40:18.084" v="1629" actId="962"/>
        <pc:sldMkLst>
          <pc:docMk/>
          <pc:sldMk cId="2770350150" sldId="262"/>
        </pc:sldMkLst>
        <pc:picChg chg="add mod">
          <ac:chgData name="Hendy Linda Ticya Max" userId="c9b29da1567ee15a" providerId="LiveId" clId="{169654FD-A5AA-4F88-8038-D6D2026C8C23}" dt="2023-01-14T10:40:18.084" v="1629" actId="962"/>
          <ac:picMkLst>
            <pc:docMk/>
            <pc:sldMk cId="2770350150" sldId="262"/>
            <ac:picMk id="3" creationId="{369B4D3F-DD9B-94A7-5A54-C2B936E3A92F}"/>
          </ac:picMkLst>
        </pc:picChg>
      </pc:sldChg>
      <pc:sldChg chg="addSp delSp modSp new mod setBg">
        <pc:chgData name="Hendy Linda Ticya Max" userId="c9b29da1567ee15a" providerId="LiveId" clId="{169654FD-A5AA-4F88-8038-D6D2026C8C23}" dt="2023-01-17T03:44:57.408" v="1992" actId="207"/>
        <pc:sldMkLst>
          <pc:docMk/>
          <pc:sldMk cId="4128208219" sldId="263"/>
        </pc:sldMkLst>
        <pc:spChg chg="add mod">
          <ac:chgData name="Hendy Linda Ticya Max" userId="c9b29da1567ee15a" providerId="LiveId" clId="{169654FD-A5AA-4F88-8038-D6D2026C8C23}" dt="2023-01-17T03:44:57.408" v="1992" actId="207"/>
          <ac:spMkLst>
            <pc:docMk/>
            <pc:sldMk cId="4128208219" sldId="263"/>
            <ac:spMk id="5" creationId="{900128D2-435F-B375-3101-253FA55DC90D}"/>
          </ac:spMkLst>
        </pc:spChg>
        <pc:picChg chg="add del mod">
          <ac:chgData name="Hendy Linda Ticya Max" userId="c9b29da1567ee15a" providerId="LiveId" clId="{169654FD-A5AA-4F88-8038-D6D2026C8C23}" dt="2023-01-14T10:50:03.647" v="1648" actId="478"/>
          <ac:picMkLst>
            <pc:docMk/>
            <pc:sldMk cId="4128208219" sldId="263"/>
            <ac:picMk id="3" creationId="{4AF8EC64-7889-CF78-3292-E9B1B790C3EE}"/>
          </ac:picMkLst>
        </pc:picChg>
      </pc:sldChg>
      <pc:sldChg chg="addSp delSp modSp new mod setBg modAnim">
        <pc:chgData name="Hendy Linda Ticya Max" userId="c9b29da1567ee15a" providerId="LiveId" clId="{169654FD-A5AA-4F88-8038-D6D2026C8C23}" dt="2023-01-18T13:21:03.822" v="2233"/>
        <pc:sldMkLst>
          <pc:docMk/>
          <pc:sldMk cId="2869493960" sldId="264"/>
        </pc:sldMkLst>
        <pc:spChg chg="add mod">
          <ac:chgData name="Hendy Linda Ticya Max" userId="c9b29da1567ee15a" providerId="LiveId" clId="{169654FD-A5AA-4F88-8038-D6D2026C8C23}" dt="2023-01-14T10:59:11.881" v="1670" actId="1076"/>
          <ac:spMkLst>
            <pc:docMk/>
            <pc:sldMk cId="2869493960" sldId="264"/>
            <ac:spMk id="5" creationId="{F93E6055-390E-3F45-5243-8A5947C14AE9}"/>
          </ac:spMkLst>
        </pc:spChg>
        <pc:spChg chg="add mod">
          <ac:chgData name="Hendy Linda Ticya Max" userId="c9b29da1567ee15a" providerId="LiveId" clId="{169654FD-A5AA-4F88-8038-D6D2026C8C23}" dt="2023-01-18T13:18:51.546" v="2214" actId="114"/>
          <ac:spMkLst>
            <pc:docMk/>
            <pc:sldMk cId="2869493960" sldId="264"/>
            <ac:spMk id="7" creationId="{9C76C830-1ADC-2128-C889-A5E8F88C3CE4}"/>
          </ac:spMkLst>
        </pc:spChg>
        <pc:spChg chg="add mod">
          <ac:chgData name="Hendy Linda Ticya Max" userId="c9b29da1567ee15a" providerId="LiveId" clId="{169654FD-A5AA-4F88-8038-D6D2026C8C23}" dt="2023-01-18T13:19:17.223" v="2229" actId="6549"/>
          <ac:spMkLst>
            <pc:docMk/>
            <pc:sldMk cId="2869493960" sldId="264"/>
            <ac:spMk id="13" creationId="{EE0CC950-ADCC-E7C8-C8C3-C931CFBE8B59}"/>
          </ac:spMkLst>
        </pc:spChg>
        <pc:picChg chg="add mod">
          <ac:chgData name="Hendy Linda Ticya Max" userId="c9b29da1567ee15a" providerId="LiveId" clId="{169654FD-A5AA-4F88-8038-D6D2026C8C23}" dt="2023-01-14T11:01:39.166" v="1710" actId="14100"/>
          <ac:picMkLst>
            <pc:docMk/>
            <pc:sldMk cId="2869493960" sldId="264"/>
            <ac:picMk id="3" creationId="{38DA6B77-3C9B-020D-58AF-6259EB295896}"/>
          </ac:picMkLst>
        </pc:picChg>
        <pc:picChg chg="add del">
          <ac:chgData name="Hendy Linda Ticya Max" userId="c9b29da1567ee15a" providerId="LiveId" clId="{169654FD-A5AA-4F88-8038-D6D2026C8C23}" dt="2023-01-14T11:00:48.883" v="1698" actId="22"/>
          <ac:picMkLst>
            <pc:docMk/>
            <pc:sldMk cId="2869493960" sldId="264"/>
            <ac:picMk id="9" creationId="{A8E53A28-DDDB-A1C3-19DA-6587971BC5A2}"/>
          </ac:picMkLst>
        </pc:picChg>
        <pc:picChg chg="add del">
          <ac:chgData name="Hendy Linda Ticya Max" userId="c9b29da1567ee15a" providerId="LiveId" clId="{169654FD-A5AA-4F88-8038-D6D2026C8C23}" dt="2023-01-14T11:00:53.252" v="1700" actId="22"/>
          <ac:picMkLst>
            <pc:docMk/>
            <pc:sldMk cId="2869493960" sldId="264"/>
            <ac:picMk id="11" creationId="{06DE0507-5BA5-ADEA-A36A-DBD2FC64EB4C}"/>
          </ac:picMkLst>
        </pc:picChg>
      </pc:sldChg>
      <pc:sldChg chg="addSp delSp modSp add mod modAnim">
        <pc:chgData name="Hendy Linda Ticya Max" userId="c9b29da1567ee15a" providerId="LiveId" clId="{169654FD-A5AA-4F88-8038-D6D2026C8C23}" dt="2023-01-18T13:21:18.151" v="2235"/>
        <pc:sldMkLst>
          <pc:docMk/>
          <pc:sldMk cId="3146115287" sldId="265"/>
        </pc:sldMkLst>
        <pc:spChg chg="mod">
          <ac:chgData name="Hendy Linda Ticya Max" userId="c9b29da1567ee15a" providerId="LiveId" clId="{169654FD-A5AA-4F88-8038-D6D2026C8C23}" dt="2023-01-14T11:02:34.478" v="1726" actId="122"/>
          <ac:spMkLst>
            <pc:docMk/>
            <pc:sldMk cId="3146115287" sldId="265"/>
            <ac:spMk id="5" creationId="{F93E6055-390E-3F45-5243-8A5947C14AE9}"/>
          </ac:spMkLst>
        </pc:spChg>
        <pc:spChg chg="del mod">
          <ac:chgData name="Hendy Linda Ticya Max" userId="c9b29da1567ee15a" providerId="LiveId" clId="{169654FD-A5AA-4F88-8038-D6D2026C8C23}" dt="2023-01-14T11:02:15.821" v="1721" actId="478"/>
          <ac:spMkLst>
            <pc:docMk/>
            <pc:sldMk cId="3146115287" sldId="265"/>
            <ac:spMk id="7" creationId="{9C76C830-1ADC-2128-C889-A5E8F88C3CE4}"/>
          </ac:spMkLst>
        </pc:spChg>
        <pc:spChg chg="add mod">
          <ac:chgData name="Hendy Linda Ticya Max" userId="c9b29da1567ee15a" providerId="LiveId" clId="{169654FD-A5AA-4F88-8038-D6D2026C8C23}" dt="2023-01-18T13:19:54.506" v="2230" actId="114"/>
          <ac:spMkLst>
            <pc:docMk/>
            <pc:sldMk cId="3146115287" sldId="265"/>
            <ac:spMk id="8" creationId="{82E74195-5E24-CBD5-98B6-E5C7B31C7182}"/>
          </ac:spMkLst>
        </pc:spChg>
        <pc:spChg chg="add mod">
          <ac:chgData name="Hendy Linda Ticya Max" userId="c9b29da1567ee15a" providerId="LiveId" clId="{169654FD-A5AA-4F88-8038-D6D2026C8C23}" dt="2023-01-18T13:20:25.838" v="2231" actId="114"/>
          <ac:spMkLst>
            <pc:docMk/>
            <pc:sldMk cId="3146115287" sldId="265"/>
            <ac:spMk id="10" creationId="{B6D0EB54-09D4-A725-03A6-0328E5EE7284}"/>
          </ac:spMkLst>
        </pc:spChg>
        <pc:spChg chg="del">
          <ac:chgData name="Hendy Linda Ticya Max" userId="c9b29da1567ee15a" providerId="LiveId" clId="{169654FD-A5AA-4F88-8038-D6D2026C8C23}" dt="2023-01-14T11:02:17.368" v="1722" actId="478"/>
          <ac:spMkLst>
            <pc:docMk/>
            <pc:sldMk cId="3146115287" sldId="265"/>
            <ac:spMk id="13" creationId="{EE0CC950-ADCC-E7C8-C8C3-C931CFBE8B59}"/>
          </ac:spMkLst>
        </pc:spChg>
        <pc:picChg chg="del">
          <ac:chgData name="Hendy Linda Ticya Max" userId="c9b29da1567ee15a" providerId="LiveId" clId="{169654FD-A5AA-4F88-8038-D6D2026C8C23}" dt="2023-01-14T11:02:36.539" v="1727" actId="478"/>
          <ac:picMkLst>
            <pc:docMk/>
            <pc:sldMk cId="3146115287" sldId="265"/>
            <ac:picMk id="3" creationId="{38DA6B77-3C9B-020D-58AF-6259EB295896}"/>
          </ac:picMkLst>
        </pc:picChg>
        <pc:picChg chg="add mod">
          <ac:chgData name="Hendy Linda Ticya Max" userId="c9b29da1567ee15a" providerId="LiveId" clId="{169654FD-A5AA-4F88-8038-D6D2026C8C23}" dt="2023-01-14T11:07:00.472" v="1797" actId="1076"/>
          <ac:picMkLst>
            <pc:docMk/>
            <pc:sldMk cId="3146115287" sldId="265"/>
            <ac:picMk id="4" creationId="{63EEAE33-7FDA-1FB0-1C97-146077DAB4E8}"/>
          </ac:picMkLst>
        </pc:picChg>
      </pc:sldChg>
      <pc:sldChg chg="addSp delSp modSp add mod modAnim">
        <pc:chgData name="Hendy Linda Ticya Max" userId="c9b29da1567ee15a" providerId="LiveId" clId="{169654FD-A5AA-4F88-8038-D6D2026C8C23}" dt="2023-01-18T13:21:45.999" v="2238" actId="114"/>
        <pc:sldMkLst>
          <pc:docMk/>
          <pc:sldMk cId="2663663970" sldId="266"/>
        </pc:sldMkLst>
        <pc:spChg chg="mod">
          <ac:chgData name="Hendy Linda Ticya Max" userId="c9b29da1567ee15a" providerId="LiveId" clId="{169654FD-A5AA-4F88-8038-D6D2026C8C23}" dt="2023-01-14T11:06:09.914" v="1782" actId="122"/>
          <ac:spMkLst>
            <pc:docMk/>
            <pc:sldMk cId="2663663970" sldId="266"/>
            <ac:spMk id="5" creationId="{F93E6055-390E-3F45-5243-8A5947C14AE9}"/>
          </ac:spMkLst>
        </pc:spChg>
        <pc:spChg chg="add mod">
          <ac:chgData name="Hendy Linda Ticya Max" userId="c9b29da1567ee15a" providerId="LiveId" clId="{169654FD-A5AA-4F88-8038-D6D2026C8C23}" dt="2023-01-18T13:21:45.999" v="2238" actId="114"/>
          <ac:spMkLst>
            <pc:docMk/>
            <pc:sldMk cId="2663663970" sldId="266"/>
            <ac:spMk id="6" creationId="{F12A9BB2-2A4F-7721-5770-2B62C150FB69}"/>
          </ac:spMkLst>
        </pc:spChg>
        <pc:spChg chg="del">
          <ac:chgData name="Hendy Linda Ticya Max" userId="c9b29da1567ee15a" providerId="LiveId" clId="{169654FD-A5AA-4F88-8038-D6D2026C8C23}" dt="2023-01-14T11:06:14.038" v="1783" actId="478"/>
          <ac:spMkLst>
            <pc:docMk/>
            <pc:sldMk cId="2663663970" sldId="266"/>
            <ac:spMk id="8" creationId="{82E74195-5E24-CBD5-98B6-E5C7B31C7182}"/>
          </ac:spMkLst>
        </pc:spChg>
        <pc:spChg chg="del mod">
          <ac:chgData name="Hendy Linda Ticya Max" userId="c9b29da1567ee15a" providerId="LiveId" clId="{169654FD-A5AA-4F88-8038-D6D2026C8C23}" dt="2023-01-14T11:06:18.368" v="1785" actId="478"/>
          <ac:spMkLst>
            <pc:docMk/>
            <pc:sldMk cId="2663663970" sldId="266"/>
            <ac:spMk id="10" creationId="{B6D0EB54-09D4-A725-03A6-0328E5EE7284}"/>
          </ac:spMkLst>
        </pc:spChg>
        <pc:picChg chg="add mod">
          <ac:chgData name="Hendy Linda Ticya Max" userId="c9b29da1567ee15a" providerId="LiveId" clId="{169654FD-A5AA-4F88-8038-D6D2026C8C23}" dt="2023-01-14T11:07:05.435" v="1799"/>
          <ac:picMkLst>
            <pc:docMk/>
            <pc:sldMk cId="2663663970" sldId="266"/>
            <ac:picMk id="2" creationId="{6CC87702-47AF-275E-1C9D-D26F09B33DDF}"/>
          </ac:picMkLst>
        </pc:picChg>
        <pc:picChg chg="del mod">
          <ac:chgData name="Hendy Linda Ticya Max" userId="c9b29da1567ee15a" providerId="LiveId" clId="{169654FD-A5AA-4F88-8038-D6D2026C8C23}" dt="2023-01-14T11:07:05.095" v="1798" actId="478"/>
          <ac:picMkLst>
            <pc:docMk/>
            <pc:sldMk cId="2663663970" sldId="266"/>
            <ac:picMk id="4" creationId="{63EEAE33-7FDA-1FB0-1C97-146077DAB4E8}"/>
          </ac:picMkLst>
        </pc:picChg>
      </pc:sldChg>
      <pc:sldChg chg="addSp modSp new mod setBg">
        <pc:chgData name="Hendy Linda Ticya Max" userId="c9b29da1567ee15a" providerId="LiveId" clId="{169654FD-A5AA-4F88-8038-D6D2026C8C23}" dt="2023-01-14T11:29:42.395" v="1932" actId="1076"/>
        <pc:sldMkLst>
          <pc:docMk/>
          <pc:sldMk cId="3994659085" sldId="267"/>
        </pc:sldMkLst>
        <pc:spChg chg="add mod">
          <ac:chgData name="Hendy Linda Ticya Max" userId="c9b29da1567ee15a" providerId="LiveId" clId="{169654FD-A5AA-4F88-8038-D6D2026C8C23}" dt="2023-01-14T11:18:51.825" v="1836" actId="1076"/>
          <ac:spMkLst>
            <pc:docMk/>
            <pc:sldMk cId="3994659085" sldId="267"/>
            <ac:spMk id="3" creationId="{DAAAA30A-8997-282F-1881-C0F6081D0B91}"/>
          </ac:spMkLst>
        </pc:spChg>
        <pc:spChg chg="add mod">
          <ac:chgData name="Hendy Linda Ticya Max" userId="c9b29da1567ee15a" providerId="LiveId" clId="{169654FD-A5AA-4F88-8038-D6D2026C8C23}" dt="2023-01-14T11:22:51.935" v="1898" actId="403"/>
          <ac:spMkLst>
            <pc:docMk/>
            <pc:sldMk cId="3994659085" sldId="267"/>
            <ac:spMk id="5" creationId="{04A79D48-3D7C-237C-C72B-602403FD0B59}"/>
          </ac:spMkLst>
        </pc:spChg>
        <pc:spChg chg="add mod">
          <ac:chgData name="Hendy Linda Ticya Max" userId="c9b29da1567ee15a" providerId="LiveId" clId="{169654FD-A5AA-4F88-8038-D6D2026C8C23}" dt="2023-01-14T11:22:54.373" v="1899" actId="403"/>
          <ac:spMkLst>
            <pc:docMk/>
            <pc:sldMk cId="3994659085" sldId="267"/>
            <ac:spMk id="7" creationId="{5AC8D060-086E-ABB2-90CA-7DEAB35EF35C}"/>
          </ac:spMkLst>
        </pc:spChg>
        <pc:picChg chg="add mod">
          <ac:chgData name="Hendy Linda Ticya Max" userId="c9b29da1567ee15a" providerId="LiveId" clId="{169654FD-A5AA-4F88-8038-D6D2026C8C23}" dt="2023-01-14T11:29:42.395" v="1932" actId="1076"/>
          <ac:picMkLst>
            <pc:docMk/>
            <pc:sldMk cId="3994659085" sldId="267"/>
            <ac:picMk id="8" creationId="{93F3C5D7-B882-CFFA-5109-2DE6C4A2DE4F}"/>
          </ac:picMkLst>
        </pc:picChg>
      </pc:sldChg>
      <pc:sldChg chg="addSp delSp modSp add mod">
        <pc:chgData name="Hendy Linda Ticya Max" userId="c9b29da1567ee15a" providerId="LiveId" clId="{169654FD-A5AA-4F88-8038-D6D2026C8C23}" dt="2023-01-14T11:29:30.490" v="1929" actId="1076"/>
        <pc:sldMkLst>
          <pc:docMk/>
          <pc:sldMk cId="1770560711" sldId="268"/>
        </pc:sldMkLst>
        <pc:spChg chg="mod">
          <ac:chgData name="Hendy Linda Ticya Max" userId="c9b29da1567ee15a" providerId="LiveId" clId="{169654FD-A5AA-4F88-8038-D6D2026C8C23}" dt="2023-01-14T11:23:47.985" v="1924" actId="207"/>
          <ac:spMkLst>
            <pc:docMk/>
            <pc:sldMk cId="1770560711" sldId="268"/>
            <ac:spMk id="5" creationId="{04A79D48-3D7C-237C-C72B-602403FD0B59}"/>
          </ac:spMkLst>
        </pc:spChg>
        <pc:spChg chg="del">
          <ac:chgData name="Hendy Linda Ticya Max" userId="c9b29da1567ee15a" providerId="LiveId" clId="{169654FD-A5AA-4F88-8038-D6D2026C8C23}" dt="2023-01-14T11:22:44.399" v="1896" actId="478"/>
          <ac:spMkLst>
            <pc:docMk/>
            <pc:sldMk cId="1770560711" sldId="268"/>
            <ac:spMk id="7" creationId="{5AC8D060-086E-ABB2-90CA-7DEAB35EF35C}"/>
          </ac:spMkLst>
        </pc:spChg>
        <pc:picChg chg="add mod">
          <ac:chgData name="Hendy Linda Ticya Max" userId="c9b29da1567ee15a" providerId="LiveId" clId="{169654FD-A5AA-4F88-8038-D6D2026C8C23}" dt="2023-01-14T11:29:30.490" v="1929" actId="1076"/>
          <ac:picMkLst>
            <pc:docMk/>
            <pc:sldMk cId="1770560711" sldId="268"/>
            <ac:picMk id="4" creationId="{06FFF856-B7AA-BB09-A0C9-FB3782417CEE}"/>
          </ac:picMkLst>
        </pc:picChg>
      </pc:sldChg>
      <pc:sldChg chg="addSp modSp new mod">
        <pc:chgData name="Hendy Linda Ticya Max" userId="c9b29da1567ee15a" providerId="LiveId" clId="{169654FD-A5AA-4F88-8038-D6D2026C8C23}" dt="2023-01-14T11:34:17.209" v="1982" actId="1076"/>
        <pc:sldMkLst>
          <pc:docMk/>
          <pc:sldMk cId="2231940569" sldId="269"/>
        </pc:sldMkLst>
        <pc:spChg chg="add mod">
          <ac:chgData name="Hendy Linda Ticya Max" userId="c9b29da1567ee15a" providerId="LiveId" clId="{169654FD-A5AA-4F88-8038-D6D2026C8C23}" dt="2023-01-14T11:34:13.485" v="1980" actId="1076"/>
          <ac:spMkLst>
            <pc:docMk/>
            <pc:sldMk cId="2231940569" sldId="269"/>
            <ac:spMk id="6" creationId="{69BCF1F7-6396-B7F6-FFDB-078534C55B59}"/>
          </ac:spMkLst>
        </pc:spChg>
        <pc:picChg chg="add mod">
          <ac:chgData name="Hendy Linda Ticya Max" userId="c9b29da1567ee15a" providerId="LiveId" clId="{169654FD-A5AA-4F88-8038-D6D2026C8C23}" dt="2023-01-14T11:33:03.973" v="1936" actId="962"/>
          <ac:picMkLst>
            <pc:docMk/>
            <pc:sldMk cId="2231940569" sldId="269"/>
            <ac:picMk id="3" creationId="{35D9CE7C-B2DD-FC21-EB14-CE479F30C551}"/>
          </ac:picMkLst>
        </pc:picChg>
        <pc:picChg chg="add mod">
          <ac:chgData name="Hendy Linda Ticya Max" userId="c9b29da1567ee15a" providerId="LiveId" clId="{169654FD-A5AA-4F88-8038-D6D2026C8C23}" dt="2023-01-14T11:34:17.209" v="1982" actId="1076"/>
          <ac:picMkLst>
            <pc:docMk/>
            <pc:sldMk cId="2231940569" sldId="269"/>
            <ac:picMk id="5" creationId="{B32A86DE-5AF0-2BF7-E6B3-A83191B55743}"/>
          </ac:picMkLst>
        </pc:picChg>
      </pc:sldChg>
      <pc:sldChg chg="addSp delSp modSp new mod modAnim">
        <pc:chgData name="Hendy Linda Ticya Max" userId="c9b29da1567ee15a" providerId="LiveId" clId="{169654FD-A5AA-4F88-8038-D6D2026C8C23}" dt="2023-01-18T13:17:12.409" v="2208"/>
        <pc:sldMkLst>
          <pc:docMk/>
          <pc:sldMk cId="2560858912" sldId="270"/>
        </pc:sldMkLst>
        <pc:spChg chg="add del mod">
          <ac:chgData name="Hendy Linda Ticya Max" userId="c9b29da1567ee15a" providerId="LiveId" clId="{169654FD-A5AA-4F88-8038-D6D2026C8C23}" dt="2023-01-18T12:15:20.186" v="2022"/>
          <ac:spMkLst>
            <pc:docMk/>
            <pc:sldMk cId="2560858912" sldId="270"/>
            <ac:spMk id="6" creationId="{36D39CF3-B11B-958F-4C88-4AAA9DA08BC6}"/>
          </ac:spMkLst>
        </pc:spChg>
        <pc:spChg chg="add del mod">
          <ac:chgData name="Hendy Linda Ticya Max" userId="c9b29da1567ee15a" providerId="LiveId" clId="{169654FD-A5AA-4F88-8038-D6D2026C8C23}" dt="2023-01-18T12:15:20.186" v="2022"/>
          <ac:spMkLst>
            <pc:docMk/>
            <pc:sldMk cId="2560858912" sldId="270"/>
            <ac:spMk id="7" creationId="{7C839FCF-43A5-DCE3-8C0B-DA8DCC8BD0CF}"/>
          </ac:spMkLst>
        </pc:spChg>
        <pc:spChg chg="add del mod">
          <ac:chgData name="Hendy Linda Ticya Max" userId="c9b29da1567ee15a" providerId="LiveId" clId="{169654FD-A5AA-4F88-8038-D6D2026C8C23}" dt="2023-01-18T12:15:20.186" v="2022"/>
          <ac:spMkLst>
            <pc:docMk/>
            <pc:sldMk cId="2560858912" sldId="270"/>
            <ac:spMk id="9" creationId="{85BBAEDD-554A-790A-E78D-EB04F39C4118}"/>
          </ac:spMkLst>
        </pc:spChg>
        <pc:spChg chg="add del mod">
          <ac:chgData name="Hendy Linda Ticya Max" userId="c9b29da1567ee15a" providerId="LiveId" clId="{169654FD-A5AA-4F88-8038-D6D2026C8C23}" dt="2023-01-18T12:15:20.186" v="2022"/>
          <ac:spMkLst>
            <pc:docMk/>
            <pc:sldMk cId="2560858912" sldId="270"/>
            <ac:spMk id="17" creationId="{3C7C5081-75D5-E559-89E5-109C6C5BC760}"/>
          </ac:spMkLst>
        </pc:spChg>
        <pc:spChg chg="add del mod">
          <ac:chgData name="Hendy Linda Ticya Max" userId="c9b29da1567ee15a" providerId="LiveId" clId="{169654FD-A5AA-4F88-8038-D6D2026C8C23}" dt="2023-01-18T12:15:39.132" v="2024"/>
          <ac:spMkLst>
            <pc:docMk/>
            <pc:sldMk cId="2560858912" sldId="270"/>
            <ac:spMk id="19" creationId="{A455977D-3027-F442-AC9F-B46D4EF46EB4}"/>
          </ac:spMkLst>
        </pc:spChg>
        <pc:spChg chg="add del mod">
          <ac:chgData name="Hendy Linda Ticya Max" userId="c9b29da1567ee15a" providerId="LiveId" clId="{169654FD-A5AA-4F88-8038-D6D2026C8C23}" dt="2023-01-18T12:15:39.132" v="2024"/>
          <ac:spMkLst>
            <pc:docMk/>
            <pc:sldMk cId="2560858912" sldId="270"/>
            <ac:spMk id="20" creationId="{35DC6D6A-12DD-6077-DE6F-AB79ACEC3610}"/>
          </ac:spMkLst>
        </pc:spChg>
        <pc:spChg chg="add del mod">
          <ac:chgData name="Hendy Linda Ticya Max" userId="c9b29da1567ee15a" providerId="LiveId" clId="{169654FD-A5AA-4F88-8038-D6D2026C8C23}" dt="2023-01-18T12:15:39.132" v="2024"/>
          <ac:spMkLst>
            <pc:docMk/>
            <pc:sldMk cId="2560858912" sldId="270"/>
            <ac:spMk id="22" creationId="{FB297E33-ABA4-C778-9F1C-DCA5963479B9}"/>
          </ac:spMkLst>
        </pc:spChg>
        <pc:spChg chg="add del mod">
          <ac:chgData name="Hendy Linda Ticya Max" userId="c9b29da1567ee15a" providerId="LiveId" clId="{169654FD-A5AA-4F88-8038-D6D2026C8C23}" dt="2023-01-18T12:15:39.132" v="2024"/>
          <ac:spMkLst>
            <pc:docMk/>
            <pc:sldMk cId="2560858912" sldId="270"/>
            <ac:spMk id="28" creationId="{FC7E5264-FD3F-9D2E-9C1E-4EBBE67B26D9}"/>
          </ac:spMkLst>
        </pc:spChg>
        <pc:spChg chg="add mod">
          <ac:chgData name="Hendy Linda Ticya Max" userId="c9b29da1567ee15a" providerId="LiveId" clId="{169654FD-A5AA-4F88-8038-D6D2026C8C23}" dt="2023-01-18T12:15:50.104" v="2026" actId="1076"/>
          <ac:spMkLst>
            <pc:docMk/>
            <pc:sldMk cId="2560858912" sldId="270"/>
            <ac:spMk id="29" creationId="{15E9D116-D061-E922-2CEB-1F099D1C2D44}"/>
          </ac:spMkLst>
        </pc:spChg>
        <pc:spChg chg="add mod">
          <ac:chgData name="Hendy Linda Ticya Max" userId="c9b29da1567ee15a" providerId="LiveId" clId="{169654FD-A5AA-4F88-8038-D6D2026C8C23}" dt="2023-01-18T12:26:43.193" v="2036" actId="1076"/>
          <ac:spMkLst>
            <pc:docMk/>
            <pc:sldMk cId="2560858912" sldId="270"/>
            <ac:spMk id="31" creationId="{9598D0AF-E69C-73C2-4520-374458CB3356}"/>
          </ac:spMkLst>
        </pc:spChg>
        <pc:spChg chg="add mod">
          <ac:chgData name="Hendy Linda Ticya Max" userId="c9b29da1567ee15a" providerId="LiveId" clId="{169654FD-A5AA-4F88-8038-D6D2026C8C23}" dt="2023-01-18T12:28:43.963" v="2116" actId="1076"/>
          <ac:spMkLst>
            <pc:docMk/>
            <pc:sldMk cId="2560858912" sldId="270"/>
            <ac:spMk id="32" creationId="{AFD91DCC-C318-C928-A634-AD7E5A5C29D1}"/>
          </ac:spMkLst>
        </pc:spChg>
        <pc:spChg chg="add mod">
          <ac:chgData name="Hendy Linda Ticya Max" userId="c9b29da1567ee15a" providerId="LiveId" clId="{169654FD-A5AA-4F88-8038-D6D2026C8C23}" dt="2023-01-18T13:07:46.419" v="2191" actId="2711"/>
          <ac:spMkLst>
            <pc:docMk/>
            <pc:sldMk cId="2560858912" sldId="270"/>
            <ac:spMk id="33" creationId="{B1F28250-9A22-3707-3DC9-587E8B98B902}"/>
          </ac:spMkLst>
        </pc:spChg>
        <pc:spChg chg="add mod">
          <ac:chgData name="Hendy Linda Ticya Max" userId="c9b29da1567ee15a" providerId="LiveId" clId="{169654FD-A5AA-4F88-8038-D6D2026C8C23}" dt="2023-01-18T12:29:59.819" v="2175" actId="1076"/>
          <ac:spMkLst>
            <pc:docMk/>
            <pc:sldMk cId="2560858912" sldId="270"/>
            <ac:spMk id="43" creationId="{B67C37AC-66DF-8205-AC71-D48F0D4FE57B}"/>
          </ac:spMkLst>
        </pc:spChg>
        <pc:picChg chg="add mod">
          <ac:chgData name="Hendy Linda Ticya Max" userId="c9b29da1567ee15a" providerId="LiveId" clId="{169654FD-A5AA-4F88-8038-D6D2026C8C23}" dt="2023-01-18T12:16:07.747" v="2028" actId="1076"/>
          <ac:picMkLst>
            <pc:docMk/>
            <pc:sldMk cId="2560858912" sldId="270"/>
            <ac:picMk id="3" creationId="{D1D4E761-7379-6B49-4F71-C89020A66CE4}"/>
          </ac:picMkLst>
        </pc:picChg>
        <pc:picChg chg="add del mod">
          <ac:chgData name="Hendy Linda Ticya Max" userId="c9b29da1567ee15a" providerId="LiveId" clId="{169654FD-A5AA-4F88-8038-D6D2026C8C23}" dt="2023-01-18T12:15:20.186" v="2022"/>
          <ac:picMkLst>
            <pc:docMk/>
            <pc:sldMk cId="2560858912" sldId="270"/>
            <ac:picMk id="4" creationId="{CB281E03-92A1-6096-DB3D-3C9C04703911}"/>
          </ac:picMkLst>
        </pc:picChg>
        <pc:picChg chg="add del mod">
          <ac:chgData name="Hendy Linda Ticya Max" userId="c9b29da1567ee15a" providerId="LiveId" clId="{169654FD-A5AA-4F88-8038-D6D2026C8C23}" dt="2023-01-18T12:15:20.186" v="2022"/>
          <ac:picMkLst>
            <pc:docMk/>
            <pc:sldMk cId="2560858912" sldId="270"/>
            <ac:picMk id="5" creationId="{BE5C095A-DCD5-E366-EAC7-C2FCE40236CA}"/>
          </ac:picMkLst>
        </pc:picChg>
        <pc:picChg chg="add del mod">
          <ac:chgData name="Hendy Linda Ticya Max" userId="c9b29da1567ee15a" providerId="LiveId" clId="{169654FD-A5AA-4F88-8038-D6D2026C8C23}" dt="2023-01-18T12:15:20.186" v="2022"/>
          <ac:picMkLst>
            <pc:docMk/>
            <pc:sldMk cId="2560858912" sldId="270"/>
            <ac:picMk id="8" creationId="{4DC34F66-59CA-0538-8E7B-A86E73F5D0E8}"/>
          </ac:picMkLst>
        </pc:picChg>
        <pc:picChg chg="add del mod">
          <ac:chgData name="Hendy Linda Ticya Max" userId="c9b29da1567ee15a" providerId="LiveId" clId="{169654FD-A5AA-4F88-8038-D6D2026C8C23}" dt="2023-01-18T12:15:20.186" v="2022"/>
          <ac:picMkLst>
            <pc:docMk/>
            <pc:sldMk cId="2560858912" sldId="270"/>
            <ac:picMk id="10" creationId="{22407049-3F45-C2C8-4165-F3DDEDAB66E5}"/>
          </ac:picMkLst>
        </pc:picChg>
        <pc:picChg chg="add del mod">
          <ac:chgData name="Hendy Linda Ticya Max" userId="c9b29da1567ee15a" providerId="LiveId" clId="{169654FD-A5AA-4F88-8038-D6D2026C8C23}" dt="2023-01-18T12:15:20.186" v="2022"/>
          <ac:picMkLst>
            <pc:docMk/>
            <pc:sldMk cId="2560858912" sldId="270"/>
            <ac:picMk id="11" creationId="{717BABD5-74DE-0D2D-DBEE-6D2D45FA7FB8}"/>
          </ac:picMkLst>
        </pc:picChg>
        <pc:picChg chg="add del mod">
          <ac:chgData name="Hendy Linda Ticya Max" userId="c9b29da1567ee15a" providerId="LiveId" clId="{169654FD-A5AA-4F88-8038-D6D2026C8C23}" dt="2023-01-18T12:15:20.186" v="2022"/>
          <ac:picMkLst>
            <pc:docMk/>
            <pc:sldMk cId="2560858912" sldId="270"/>
            <ac:picMk id="12" creationId="{35A5D24B-D69D-DBB8-F16F-3F15AEC81DB5}"/>
          </ac:picMkLst>
        </pc:picChg>
        <pc:picChg chg="add del mod">
          <ac:chgData name="Hendy Linda Ticya Max" userId="c9b29da1567ee15a" providerId="LiveId" clId="{169654FD-A5AA-4F88-8038-D6D2026C8C23}" dt="2023-01-18T12:15:20.186" v="2022"/>
          <ac:picMkLst>
            <pc:docMk/>
            <pc:sldMk cId="2560858912" sldId="270"/>
            <ac:picMk id="13" creationId="{B078C57B-BEC7-8B16-678C-4BFC9D40C4E9}"/>
          </ac:picMkLst>
        </pc:picChg>
        <pc:picChg chg="add del mod">
          <ac:chgData name="Hendy Linda Ticya Max" userId="c9b29da1567ee15a" providerId="LiveId" clId="{169654FD-A5AA-4F88-8038-D6D2026C8C23}" dt="2023-01-18T12:15:20.186" v="2022"/>
          <ac:picMkLst>
            <pc:docMk/>
            <pc:sldMk cId="2560858912" sldId="270"/>
            <ac:picMk id="14" creationId="{673F3143-52F9-8C7F-208C-B21F3801CFFB}"/>
          </ac:picMkLst>
        </pc:picChg>
        <pc:picChg chg="add del mod">
          <ac:chgData name="Hendy Linda Ticya Max" userId="c9b29da1567ee15a" providerId="LiveId" clId="{169654FD-A5AA-4F88-8038-D6D2026C8C23}" dt="2023-01-18T12:15:20.186" v="2022"/>
          <ac:picMkLst>
            <pc:docMk/>
            <pc:sldMk cId="2560858912" sldId="270"/>
            <ac:picMk id="15" creationId="{97B7B958-5968-E878-ECED-5CA55410CD0D}"/>
          </ac:picMkLst>
        </pc:picChg>
        <pc:picChg chg="add del mod">
          <ac:chgData name="Hendy Linda Ticya Max" userId="c9b29da1567ee15a" providerId="LiveId" clId="{169654FD-A5AA-4F88-8038-D6D2026C8C23}" dt="2023-01-18T12:15:20.186" v="2022"/>
          <ac:picMkLst>
            <pc:docMk/>
            <pc:sldMk cId="2560858912" sldId="270"/>
            <ac:picMk id="16" creationId="{C95B0383-B9F4-3298-F73E-05545D3A2220}"/>
          </ac:picMkLst>
        </pc:picChg>
        <pc:picChg chg="add del mod">
          <ac:chgData name="Hendy Linda Ticya Max" userId="c9b29da1567ee15a" providerId="LiveId" clId="{169654FD-A5AA-4F88-8038-D6D2026C8C23}" dt="2023-01-18T12:15:39.132" v="2024"/>
          <ac:picMkLst>
            <pc:docMk/>
            <pc:sldMk cId="2560858912" sldId="270"/>
            <ac:picMk id="18" creationId="{02485514-AE96-9BD4-6F11-37E09A389270}"/>
          </ac:picMkLst>
        </pc:picChg>
        <pc:picChg chg="add del mod">
          <ac:chgData name="Hendy Linda Ticya Max" userId="c9b29da1567ee15a" providerId="LiveId" clId="{169654FD-A5AA-4F88-8038-D6D2026C8C23}" dt="2023-01-18T12:15:39.132" v="2024"/>
          <ac:picMkLst>
            <pc:docMk/>
            <pc:sldMk cId="2560858912" sldId="270"/>
            <ac:picMk id="21" creationId="{B69C8A94-4603-00C4-2FC1-C6C1F46AA725}"/>
          </ac:picMkLst>
        </pc:picChg>
        <pc:picChg chg="add del mod">
          <ac:chgData name="Hendy Linda Ticya Max" userId="c9b29da1567ee15a" providerId="LiveId" clId="{169654FD-A5AA-4F88-8038-D6D2026C8C23}" dt="2023-01-18T12:15:39.132" v="2024"/>
          <ac:picMkLst>
            <pc:docMk/>
            <pc:sldMk cId="2560858912" sldId="270"/>
            <ac:picMk id="23" creationId="{BE776926-93F4-9413-C63B-7F987997DA24}"/>
          </ac:picMkLst>
        </pc:picChg>
        <pc:picChg chg="add del mod">
          <ac:chgData name="Hendy Linda Ticya Max" userId="c9b29da1567ee15a" providerId="LiveId" clId="{169654FD-A5AA-4F88-8038-D6D2026C8C23}" dt="2023-01-18T12:15:39.132" v="2024"/>
          <ac:picMkLst>
            <pc:docMk/>
            <pc:sldMk cId="2560858912" sldId="270"/>
            <ac:picMk id="24" creationId="{B9F773CE-D903-2199-78FE-A0D2BC517B8D}"/>
          </ac:picMkLst>
        </pc:picChg>
        <pc:picChg chg="add del mod">
          <ac:chgData name="Hendy Linda Ticya Max" userId="c9b29da1567ee15a" providerId="LiveId" clId="{169654FD-A5AA-4F88-8038-D6D2026C8C23}" dt="2023-01-18T12:15:39.132" v="2024"/>
          <ac:picMkLst>
            <pc:docMk/>
            <pc:sldMk cId="2560858912" sldId="270"/>
            <ac:picMk id="25" creationId="{D8B43B08-9B85-8450-5B93-EE35CC456FFF}"/>
          </ac:picMkLst>
        </pc:picChg>
        <pc:picChg chg="add del mod">
          <ac:chgData name="Hendy Linda Ticya Max" userId="c9b29da1567ee15a" providerId="LiveId" clId="{169654FD-A5AA-4F88-8038-D6D2026C8C23}" dt="2023-01-18T12:15:39.132" v="2024"/>
          <ac:picMkLst>
            <pc:docMk/>
            <pc:sldMk cId="2560858912" sldId="270"/>
            <ac:picMk id="26" creationId="{489CE041-26BE-3EF6-A515-2591E033EB8A}"/>
          </ac:picMkLst>
        </pc:picChg>
        <pc:picChg chg="add del mod">
          <ac:chgData name="Hendy Linda Ticya Max" userId="c9b29da1567ee15a" providerId="LiveId" clId="{169654FD-A5AA-4F88-8038-D6D2026C8C23}" dt="2023-01-18T12:15:39.132" v="2024"/>
          <ac:picMkLst>
            <pc:docMk/>
            <pc:sldMk cId="2560858912" sldId="270"/>
            <ac:picMk id="27" creationId="{97831457-E806-5117-842E-79197CA136A0}"/>
          </ac:picMkLst>
        </pc:picChg>
        <pc:picChg chg="add mod">
          <ac:chgData name="Hendy Linda Ticya Max" userId="c9b29da1567ee15a" providerId="LiveId" clId="{169654FD-A5AA-4F88-8038-D6D2026C8C23}" dt="2023-01-18T12:28:53.565" v="2119" actId="1076"/>
          <ac:picMkLst>
            <pc:docMk/>
            <pc:sldMk cId="2560858912" sldId="270"/>
            <ac:picMk id="34" creationId="{B1D26D5C-B0BB-766E-5F57-9D3EBFEF7CBE}"/>
          </ac:picMkLst>
        </pc:picChg>
        <pc:picChg chg="add mod">
          <ac:chgData name="Hendy Linda Ticya Max" userId="c9b29da1567ee15a" providerId="LiveId" clId="{169654FD-A5AA-4F88-8038-D6D2026C8C23}" dt="2023-01-18T12:28:55.444" v="2120" actId="1076"/>
          <ac:picMkLst>
            <pc:docMk/>
            <pc:sldMk cId="2560858912" sldId="270"/>
            <ac:picMk id="35" creationId="{09EF51B9-49E4-B1D5-4615-79ECC6278D31}"/>
          </ac:picMkLst>
        </pc:picChg>
        <pc:picChg chg="add mod">
          <ac:chgData name="Hendy Linda Ticya Max" userId="c9b29da1567ee15a" providerId="LiveId" clId="{169654FD-A5AA-4F88-8038-D6D2026C8C23}" dt="2023-01-18T12:16:52.208" v="2035" actId="1076"/>
          <ac:picMkLst>
            <pc:docMk/>
            <pc:sldMk cId="2560858912" sldId="270"/>
            <ac:picMk id="36" creationId="{9FEC82B9-916E-EE4F-5B98-BDFEE7622EBC}"/>
          </ac:picMkLst>
        </pc:picChg>
        <pc:picChg chg="add mod">
          <ac:chgData name="Hendy Linda Ticya Max" userId="c9b29da1567ee15a" providerId="LiveId" clId="{169654FD-A5AA-4F88-8038-D6D2026C8C23}" dt="2023-01-18T13:08:59.293" v="2193" actId="14100"/>
          <ac:picMkLst>
            <pc:docMk/>
            <pc:sldMk cId="2560858912" sldId="270"/>
            <ac:picMk id="37" creationId="{1A622170-6FF4-2529-C786-69BD48967188}"/>
          </ac:picMkLst>
        </pc:picChg>
        <pc:picChg chg="add mod">
          <ac:chgData name="Hendy Linda Ticya Max" userId="c9b29da1567ee15a" providerId="LiveId" clId="{169654FD-A5AA-4F88-8038-D6D2026C8C23}" dt="2023-01-18T12:28:41.712" v="2115" actId="1076"/>
          <ac:picMkLst>
            <pc:docMk/>
            <pc:sldMk cId="2560858912" sldId="270"/>
            <ac:picMk id="38" creationId="{0A838E2C-9EFA-0165-E934-D091958E1893}"/>
          </ac:picMkLst>
        </pc:picChg>
        <pc:picChg chg="add mod">
          <ac:chgData name="Hendy Linda Ticya Max" userId="c9b29da1567ee15a" providerId="LiveId" clId="{169654FD-A5AA-4F88-8038-D6D2026C8C23}" dt="2023-01-18T13:09:01.581" v="2194" actId="1076"/>
          <ac:picMkLst>
            <pc:docMk/>
            <pc:sldMk cId="2560858912" sldId="270"/>
            <ac:picMk id="39" creationId="{D26648C2-EBF1-B4FC-F9AD-89D6FF40CC31}"/>
          </ac:picMkLst>
        </pc:picChg>
        <pc:picChg chg="add mod">
          <ac:chgData name="Hendy Linda Ticya Max" userId="c9b29da1567ee15a" providerId="LiveId" clId="{169654FD-A5AA-4F88-8038-D6D2026C8C23}" dt="2023-01-18T12:16:52.208" v="2035" actId="1076"/>
          <ac:picMkLst>
            <pc:docMk/>
            <pc:sldMk cId="2560858912" sldId="270"/>
            <ac:picMk id="40" creationId="{1451AAA4-CFFC-0107-0BB0-A0B3D434D4F7}"/>
          </ac:picMkLst>
        </pc:picChg>
        <pc:picChg chg="add mod">
          <ac:chgData name="Hendy Linda Ticya Max" userId="c9b29da1567ee15a" providerId="LiveId" clId="{169654FD-A5AA-4F88-8038-D6D2026C8C23}" dt="2023-01-18T12:29:17.391" v="2128" actId="14100"/>
          <ac:picMkLst>
            <pc:docMk/>
            <pc:sldMk cId="2560858912" sldId="270"/>
            <ac:picMk id="41" creationId="{3EBD9A44-BA26-D63E-1B5B-DEDCECE64955}"/>
          </ac:picMkLst>
        </pc:picChg>
      </pc:sldChg>
      <pc:sldChg chg="addSp modSp new del mod">
        <pc:chgData name="Hendy Linda Ticya Max" userId="c9b29da1567ee15a" providerId="LiveId" clId="{169654FD-A5AA-4F88-8038-D6D2026C8C23}" dt="2023-01-18T12:14:43.625" v="2014" actId="47"/>
        <pc:sldMkLst>
          <pc:docMk/>
          <pc:sldMk cId="3473252725" sldId="270"/>
        </pc:sldMkLst>
        <pc:picChg chg="add mod">
          <ac:chgData name="Hendy Linda Ticya Max" userId="c9b29da1567ee15a" providerId="LiveId" clId="{169654FD-A5AA-4F88-8038-D6D2026C8C23}" dt="2023-01-18T12:08:55.299" v="2013" actId="962"/>
          <ac:picMkLst>
            <pc:docMk/>
            <pc:sldMk cId="3473252725" sldId="270"/>
            <ac:picMk id="3" creationId="{31E50ABE-211B-1D3F-32A7-5BDB76EE17C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06B17-411C-16EF-DA24-72EA48FED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71EACC-CAD8-3EF4-F96A-89602505D7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4229F-22DD-BF7A-36BA-423B2D4C5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EB85-99FF-4616-BA00-F3AEA8F4ABC1}" type="datetimeFigureOut">
              <a:rPr lang="en-AU" smtClean="0"/>
              <a:t>18-January-2023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517D6-99C0-77C3-D00F-7BC7E5F12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8965B-72D0-8BC4-F7A8-F52150204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D53D-5D0B-4EB5-A3DF-6920485E1F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7436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12CCE-7A5A-845A-D6D4-3E59C52BB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CE0D10-04CB-721D-196F-254FAFD23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A73DA-C79B-C3BB-A849-EC3B6FF99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EB85-99FF-4616-BA00-F3AEA8F4ABC1}" type="datetimeFigureOut">
              <a:rPr lang="en-AU" smtClean="0"/>
              <a:t>18-January-2023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E26BC-044F-8B95-7564-22D862352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C19FA-BB3F-AAF0-6367-03528DAF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D53D-5D0B-4EB5-A3DF-6920485E1F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7082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5E4CD7-199C-24C2-F1C0-87A720EFEE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DA80D2-4478-423E-FCEC-F79107299A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2B4AE-6AC0-7CDA-CCED-DFA68C7AB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EB85-99FF-4616-BA00-F3AEA8F4ABC1}" type="datetimeFigureOut">
              <a:rPr lang="en-AU" smtClean="0"/>
              <a:t>18-January-2023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8CA82-F637-FF6B-D8D5-0D6B2C224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EFE83-E4A2-32E2-1028-721D21C2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D53D-5D0B-4EB5-A3DF-6920485E1F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6412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1989C-9E38-683B-AD54-417AACC71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EA17A-7486-589B-E187-DA7066B00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82021-5DE7-0A64-857E-A85E5BBFD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EB85-99FF-4616-BA00-F3AEA8F4ABC1}" type="datetimeFigureOut">
              <a:rPr lang="en-AU" smtClean="0"/>
              <a:t>18-January-2023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D2A76-A1FC-7389-740C-5D3DC7636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6FD8B-C309-87A0-D887-6843E9926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D53D-5D0B-4EB5-A3DF-6920485E1F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83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9258E-7EF0-7B11-A079-18621D3C8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5587B-E2CF-0180-1982-9451B3A31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DF2D0-DF52-B1B0-B79A-8A6A5619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EB85-99FF-4616-BA00-F3AEA8F4ABC1}" type="datetimeFigureOut">
              <a:rPr lang="en-AU" smtClean="0"/>
              <a:t>18-January-2023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05F06-48FD-C8F1-312E-33C5E63C4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3A2DA-D247-A676-E2E3-DAAB5CCFA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D53D-5D0B-4EB5-A3DF-6920485E1F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0520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450A2-DAB9-01E2-48B4-CEAE41F9C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E9313-931C-B02F-7A36-078C90CA1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20F4D-8603-7550-EFFB-F2051A743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3559C3-888A-959B-C245-23413F8E7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EB85-99FF-4616-BA00-F3AEA8F4ABC1}" type="datetimeFigureOut">
              <a:rPr lang="en-AU" smtClean="0"/>
              <a:t>18-January-2023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E064BF-E604-AD71-390B-167B9933E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DE7A5-9BBB-F75D-E2B7-3BE908443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D53D-5D0B-4EB5-A3DF-6920485E1F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7576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E92CF-DB87-2C5A-0E96-A2732426F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B9B6D-FFEE-7740-7A9C-40FA898C5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D718F1-3587-6C71-10CF-8EBFABF87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18E186-5280-EE2B-9090-F629BDEB25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79C35-37A1-ECF4-78F4-0DD4C44D16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684E62-12B3-6BAB-CF06-664333058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EB85-99FF-4616-BA00-F3AEA8F4ABC1}" type="datetimeFigureOut">
              <a:rPr lang="en-AU" smtClean="0"/>
              <a:t>18-January-2023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AF7C3-F7BD-4599-B4F7-73095692D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0EA5DA-3727-9639-D9F8-EA6611EA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D53D-5D0B-4EB5-A3DF-6920485E1F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3018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F2979-D89B-8B9D-CBA9-5480BDCB0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195ED0-F5E6-989D-B51D-E9AC5DE49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EB85-99FF-4616-BA00-F3AEA8F4ABC1}" type="datetimeFigureOut">
              <a:rPr lang="en-AU" smtClean="0"/>
              <a:t>18-January-2023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00BFE8-EAD3-2080-0863-05FD6A517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05B7A-5149-7E9F-CC5C-309C33748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D53D-5D0B-4EB5-A3DF-6920485E1F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2016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1D1A38-760D-41C7-CB7A-576863E3B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EB85-99FF-4616-BA00-F3AEA8F4ABC1}" type="datetimeFigureOut">
              <a:rPr lang="en-AU" smtClean="0"/>
              <a:t>18-January-2023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5E7272-48F7-C0AE-470E-8D3ECE88F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14CBE-17E4-27F3-E0A8-70FA607F4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D53D-5D0B-4EB5-A3DF-6920485E1F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2788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DE9C3-700E-91F4-3137-039E136EA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37C92-C3F2-E561-9EDB-AB37C754E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2899DD-30E9-EB80-16A2-ED935C989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13E36F-6C57-1425-5069-B0E4A5656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EB85-99FF-4616-BA00-F3AEA8F4ABC1}" type="datetimeFigureOut">
              <a:rPr lang="en-AU" smtClean="0"/>
              <a:t>18-January-2023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883F86-2F44-F2BE-98B6-FDB174915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CD707-EC0D-7835-98F5-A0C9352DF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D53D-5D0B-4EB5-A3DF-6920485E1F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6073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EF508-2E29-76C0-D6E8-6387EF54E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89983F-776A-AD7F-7834-C47ACA83DF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7FE7E-AD17-8596-C910-9A89B845A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4C3D2-494C-AA7C-6239-4D856EB3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EB85-99FF-4616-BA00-F3AEA8F4ABC1}" type="datetimeFigureOut">
              <a:rPr lang="en-AU" smtClean="0"/>
              <a:t>18-January-2023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739CE6-A39F-E494-9494-DCB07AB18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6C2356-9A57-5DE5-F754-2703E3DE3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D53D-5D0B-4EB5-A3DF-6920485E1F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3338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88E0AE-899B-D576-6793-DFD50AABF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4E57F-F7DF-655D-3BCF-08322951D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0AA68-67EB-0ED6-01A8-09AD77551D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6EB85-99FF-4616-BA00-F3AEA8F4ABC1}" type="datetimeFigureOut">
              <a:rPr lang="en-AU" smtClean="0"/>
              <a:t>18-January-2023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C9296-A4E6-29C7-63E3-BC4E2600B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A83F4-153F-0E8D-42BA-E67F86868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2D53D-5D0B-4EB5-A3DF-6920485E1F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054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488DE9A6-899A-6CAE-2BB0-15F3F6319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74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AAA30A-8997-282F-1881-C0F6081D0B91}"/>
              </a:ext>
            </a:extLst>
          </p:cNvPr>
          <p:cNvSpPr txBox="1"/>
          <p:nvPr/>
        </p:nvSpPr>
        <p:spPr>
          <a:xfrm>
            <a:off x="2836984" y="794212"/>
            <a:ext cx="74558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b="1" i="0" u="none" strike="noStrike" dirty="0">
                <a:solidFill>
                  <a:schemeClr val="bg1"/>
                </a:solidFill>
                <a:effectLst/>
              </a:rPr>
              <a:t>MEMBANGUN KOMITMEN DAN AKSI NYATA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A79D48-3D7C-237C-C72B-602403FD0B59}"/>
              </a:ext>
            </a:extLst>
          </p:cNvPr>
          <p:cNvSpPr txBox="1"/>
          <p:nvPr/>
        </p:nvSpPr>
        <p:spPr>
          <a:xfrm>
            <a:off x="996463" y="1382285"/>
            <a:ext cx="98473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2000" b="1" i="0" u="none" strike="noStrike" baseline="0" dirty="0">
                <a:solidFill>
                  <a:schemeClr val="bg1"/>
                </a:solidFill>
              </a:rPr>
              <a:t>1.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Ikut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aktif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dalam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kegiatan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Gereja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Katolik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rgbClr val="FFFF00"/>
                </a:solidFill>
              </a:rPr>
              <a:t>bersama</a:t>
            </a:r>
            <a:r>
              <a:rPr lang="en-AU" sz="2000" b="1" i="0" u="none" strike="noStrike" baseline="0" dirty="0">
                <a:solidFill>
                  <a:srgbClr val="FFFF00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rgbClr val="FFFF00"/>
                </a:solidFill>
              </a:rPr>
              <a:t>keluarga</a:t>
            </a:r>
            <a:endParaRPr lang="en-AU" sz="2000" b="1" i="0" u="none" strike="noStrike" baseline="0" dirty="0">
              <a:solidFill>
                <a:srgbClr val="FFFF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000" b="1" i="0" u="none" strike="noStrike" baseline="0" dirty="0">
                <a:solidFill>
                  <a:schemeClr val="bg1"/>
                </a:solidFill>
              </a:rPr>
              <a:t>Mengikuti kegiatan-kegiatan rohani, seperti seminar keluarga,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retret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ataupun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komunitas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rohani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keluarga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yang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diadakan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oleh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Gereja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Katolik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b="1" i="0" u="none" strike="noStrike" baseline="0" dirty="0">
                <a:solidFill>
                  <a:schemeClr val="bg1"/>
                </a:solidFill>
              </a:rPr>
              <a:t>Ikut terlibat dalam kegiatan dalam Gereja Katolik </a:t>
            </a:r>
            <a:r>
              <a:rPr lang="sv-SE" sz="2000" b="1" i="0" u="none" strike="noStrike" baseline="0" dirty="0">
                <a:solidFill>
                  <a:srgbClr val="FFFF00"/>
                </a:solidFill>
              </a:rPr>
              <a:t>bersama </a:t>
            </a:r>
            <a:r>
              <a:rPr lang="es-ES" sz="2000" b="1" i="0" u="none" strike="noStrike" baseline="0" dirty="0" err="1">
                <a:solidFill>
                  <a:srgbClr val="FFFF00"/>
                </a:solidFill>
              </a:rPr>
              <a:t>pasangan</a:t>
            </a:r>
            <a:r>
              <a:rPr lang="es-ES" sz="2000" b="1" i="0" u="none" strike="noStrike" baseline="0" dirty="0">
                <a:solidFill>
                  <a:srgbClr val="FFFF00"/>
                </a:solidFill>
              </a:rPr>
              <a:t> dan </a:t>
            </a:r>
            <a:r>
              <a:rPr lang="es-ES" sz="2000" b="1" i="0" u="none" strike="noStrike" baseline="0" dirty="0" err="1">
                <a:solidFill>
                  <a:srgbClr val="FFFF00"/>
                </a:solidFill>
              </a:rPr>
              <a:t>anggota</a:t>
            </a:r>
            <a:r>
              <a:rPr lang="es-ES" sz="2000" b="1" i="0" u="none" strike="noStrike" baseline="0" dirty="0">
                <a:solidFill>
                  <a:srgbClr val="FFFF00"/>
                </a:solidFill>
              </a:rPr>
              <a:t> </a:t>
            </a:r>
            <a:r>
              <a:rPr lang="es-ES" sz="2000" b="1" i="0" u="none" strike="noStrike" baseline="0" dirty="0" err="1">
                <a:solidFill>
                  <a:srgbClr val="FFFF00"/>
                </a:solidFill>
              </a:rPr>
              <a:t>keluarga</a:t>
            </a:r>
            <a:r>
              <a:rPr lang="es-ES" sz="2000" b="1" i="0" u="none" strike="noStrike" baseline="0" dirty="0">
                <a:solidFill>
                  <a:srgbClr val="FFFF00"/>
                </a:solidFill>
              </a:rPr>
              <a:t> </a:t>
            </a:r>
            <a:r>
              <a:rPr lang="es-ES" sz="2000" b="1" i="0" u="none" strike="noStrike" baseline="0" dirty="0" err="1">
                <a:solidFill>
                  <a:schemeClr val="bg1"/>
                </a:solidFill>
              </a:rPr>
              <a:t>lainnya</a:t>
            </a:r>
            <a:r>
              <a:rPr lang="es-ES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s-ES" sz="2000" b="1" i="0" u="none" strike="noStrike" baseline="0" dirty="0" err="1">
                <a:solidFill>
                  <a:schemeClr val="bg1"/>
                </a:solidFill>
              </a:rPr>
              <a:t>seperti</a:t>
            </a:r>
            <a:r>
              <a:rPr lang="es-ES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s-ES" sz="2000" b="1" i="0" u="none" strike="noStrike" baseline="0" dirty="0" err="1">
                <a:solidFill>
                  <a:schemeClr val="bg1"/>
                </a:solidFill>
              </a:rPr>
              <a:t>membantu</a:t>
            </a:r>
            <a:r>
              <a:rPr lang="es-ES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menjadi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petugas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tata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tertib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dalam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misa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dan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lainnya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.</a:t>
            </a:r>
            <a:endParaRPr lang="en-AU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C8D060-086E-ABB2-90CA-7DEAB35EF35C}"/>
              </a:ext>
            </a:extLst>
          </p:cNvPr>
          <p:cNvSpPr txBox="1"/>
          <p:nvPr/>
        </p:nvSpPr>
        <p:spPr>
          <a:xfrm>
            <a:off x="996462" y="3076867"/>
            <a:ext cx="101521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2000" b="1" i="0" u="none" strike="noStrike" baseline="0" dirty="0">
                <a:solidFill>
                  <a:schemeClr val="bg1"/>
                </a:solidFill>
              </a:rPr>
              <a:t>2.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Memperhatikan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dan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membantu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anggota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keluarga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sendiri</a:t>
            </a:r>
            <a:endParaRPr lang="en-AU" sz="2000" b="1" i="0" u="none" strike="noStrike" baseline="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Menjalin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rgbClr val="FFFF00"/>
                </a:solidFill>
              </a:rPr>
              <a:t>komunikasi</a:t>
            </a:r>
            <a:r>
              <a:rPr lang="en-AU" sz="2000" b="1" i="0" u="none" strike="noStrike" baseline="0" dirty="0">
                <a:solidFill>
                  <a:srgbClr val="FFFF00"/>
                </a:solidFill>
              </a:rPr>
              <a:t> 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yang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baik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dengan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orangtua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,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pasangan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,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anak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,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adik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,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ipar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,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mertua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maupun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menantu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.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Mengetahui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harapan-harapan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mereka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,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tantangan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dan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masalah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yang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mereka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hadapi</a:t>
            </a:r>
            <a:r>
              <a:rPr lang="en-AU" sz="2000" b="1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didalam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hidup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Melakukan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rgbClr val="FFFF00"/>
                </a:solidFill>
              </a:rPr>
              <a:t>rekonsiliasi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jika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terjadi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konflik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dalam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keluarga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Membantu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keluarga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besar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yang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mengalami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kesulitan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Berdoa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bersama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keluarga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.</a:t>
            </a:r>
            <a:endParaRPr lang="en-AU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93F3C5D7-B882-CFFA-5109-2DE6C4A2D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370" y="3542973"/>
            <a:ext cx="3493477" cy="271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59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AAA30A-8997-282F-1881-C0F6081D0B91}"/>
              </a:ext>
            </a:extLst>
          </p:cNvPr>
          <p:cNvSpPr txBox="1"/>
          <p:nvPr/>
        </p:nvSpPr>
        <p:spPr>
          <a:xfrm>
            <a:off x="2836984" y="794212"/>
            <a:ext cx="74558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b="1" i="0" u="none" strike="noStrike" dirty="0">
                <a:solidFill>
                  <a:schemeClr val="bg1"/>
                </a:solidFill>
                <a:effectLst/>
              </a:rPr>
              <a:t>MEMBANGUN KOMITMEN DAN AKSI NYATA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A79D48-3D7C-237C-C72B-602403FD0B59}"/>
              </a:ext>
            </a:extLst>
          </p:cNvPr>
          <p:cNvSpPr txBox="1"/>
          <p:nvPr/>
        </p:nvSpPr>
        <p:spPr>
          <a:xfrm>
            <a:off x="996463" y="1382285"/>
            <a:ext cx="98473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2000" b="1" i="0" u="none" strike="noStrike" baseline="0" dirty="0">
                <a:solidFill>
                  <a:schemeClr val="bg1"/>
                </a:solidFill>
              </a:rPr>
              <a:t>3.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Memperhatikan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dan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membantu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warga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sekitar</a:t>
            </a:r>
            <a:endParaRPr lang="en-AU" sz="2000" b="1" i="0" u="none" strike="noStrike" baseline="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Turut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aktif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dalam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kegiatan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lingkungan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RT/RW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Mengadakan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kunjungan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rgbClr val="FFFF00"/>
                </a:solidFill>
              </a:rPr>
              <a:t>bersama</a:t>
            </a:r>
            <a:r>
              <a:rPr lang="en-AU" sz="2000" b="1" i="0" u="none" strike="noStrike" baseline="0" dirty="0">
                <a:solidFill>
                  <a:srgbClr val="FFFF00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rgbClr val="FFFF00"/>
                </a:solidFill>
              </a:rPr>
              <a:t>keluarga</a:t>
            </a:r>
            <a:r>
              <a:rPr lang="en-AU" sz="2000" b="1" i="0" u="none" strike="noStrike" baseline="0" dirty="0">
                <a:solidFill>
                  <a:srgbClr val="FFFF00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ke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panti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asuhan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atau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panti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jompo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Ikut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terlibat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dalam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kegiatan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sosial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bersama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keluarga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,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seperti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membantu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keluarga-keluarga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yang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mengalami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keterpurukan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ekonomi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, dan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keluarga-keluarga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yang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memiliki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anggota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keluarga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AU" sz="2000" b="1" i="0" u="none" strike="noStrike" baseline="0" dirty="0" err="1">
                <a:solidFill>
                  <a:schemeClr val="bg1"/>
                </a:solidFill>
              </a:rPr>
              <a:t>difabel</a:t>
            </a:r>
            <a:r>
              <a:rPr lang="en-AU" sz="2000" b="1" i="0" u="none" strike="noStrike" baseline="0" dirty="0">
                <a:solidFill>
                  <a:schemeClr val="bg1"/>
                </a:solidFill>
              </a:rPr>
              <a:t>.</a:t>
            </a:r>
            <a:endParaRPr lang="en-AU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06FFF856-B7AA-BB09-A0C9-FB3782417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608" y="2250178"/>
            <a:ext cx="5170715" cy="402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60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D9CE7C-B2DD-FC21-EB14-CE479F30C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erson in a dress&#10;&#10;Description automatically generated with low confidence">
            <a:extLst>
              <a:ext uri="{FF2B5EF4-FFF2-40B4-BE49-F238E27FC236}">
                <a16:creationId xmlns:a16="http://schemas.microsoft.com/office/drawing/2014/main" id="{B32A86DE-5AF0-2BF7-E6B3-A83191B55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876" y="3037298"/>
            <a:ext cx="2151971" cy="32974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BCF1F7-6396-B7F6-FFDB-078534C55B59}"/>
              </a:ext>
            </a:extLst>
          </p:cNvPr>
          <p:cNvSpPr/>
          <p:nvPr/>
        </p:nvSpPr>
        <p:spPr>
          <a:xfrm>
            <a:off x="4031053" y="6334780"/>
            <a:ext cx="49216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Tuhan</a:t>
            </a:r>
            <a:r>
              <a: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2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Yesus</a:t>
            </a:r>
            <a:r>
              <a: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2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memberkati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1940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D1D4E761-7379-6B49-4F71-C89020A66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sp>
        <p:nvSpPr>
          <p:cNvPr id="29" name="Scroll: Horizontal 28">
            <a:extLst>
              <a:ext uri="{FF2B5EF4-FFF2-40B4-BE49-F238E27FC236}">
                <a16:creationId xmlns:a16="http://schemas.microsoft.com/office/drawing/2014/main" id="{15E9D116-D061-E922-2CEB-1F099D1C2D44}"/>
              </a:ext>
            </a:extLst>
          </p:cNvPr>
          <p:cNvSpPr/>
          <p:nvPr/>
        </p:nvSpPr>
        <p:spPr>
          <a:xfrm>
            <a:off x="6688586" y="0"/>
            <a:ext cx="5349263" cy="1116875"/>
          </a:xfrm>
          <a:prstGeom prst="horizontalScrol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Berperan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penting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dalam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mewujudkan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KESEJAHTERAAN BERSAMA</a:t>
            </a:r>
            <a:endParaRPr lang="en-AU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98D0AF-E69C-73C2-4520-374458CB3356}"/>
              </a:ext>
            </a:extLst>
          </p:cNvPr>
          <p:cNvSpPr txBox="1"/>
          <p:nvPr/>
        </p:nvSpPr>
        <p:spPr>
          <a:xfrm>
            <a:off x="7203186" y="1072904"/>
            <a:ext cx="46748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800" b="1" dirty="0"/>
              <a:t>PEDULI </a:t>
            </a:r>
            <a:r>
              <a:rPr lang="en-US" altLang="en-US" sz="1800" b="1" dirty="0" err="1"/>
              <a:t>terhadap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kesejahteraan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keluarga</a:t>
            </a:r>
            <a:r>
              <a:rPr lang="en-US" altLang="en-US" sz="1800" b="1" dirty="0"/>
              <a:t>, </a:t>
            </a:r>
            <a:r>
              <a:rPr lang="en-US" altLang="en-US" sz="1800" b="1" dirty="0" err="1"/>
              <a:t>menentukan</a:t>
            </a:r>
            <a:r>
              <a:rPr lang="en-US" altLang="en-US" sz="1800" b="1" dirty="0"/>
              <a:t> masa </a:t>
            </a:r>
            <a:r>
              <a:rPr lang="en-US" altLang="en-US" sz="1800" b="1" dirty="0" err="1"/>
              <a:t>depan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Gereja</a:t>
            </a:r>
            <a:r>
              <a:rPr lang="en-US" altLang="en-US" sz="1800" b="1" dirty="0"/>
              <a:t> dan dunia</a:t>
            </a:r>
            <a:endParaRPr lang="en-AU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FD91DCC-C318-C928-A634-AD7E5A5C29D1}"/>
              </a:ext>
            </a:extLst>
          </p:cNvPr>
          <p:cNvSpPr/>
          <p:nvPr/>
        </p:nvSpPr>
        <p:spPr>
          <a:xfrm>
            <a:off x="7612982" y="2364654"/>
            <a:ext cx="3663785" cy="3149035"/>
          </a:xfrm>
          <a:prstGeom prst="ellipse">
            <a:avLst/>
          </a:prstGeom>
          <a:solidFill>
            <a:srgbClr val="F1EEC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1F28250-9A22-3707-3DC9-587E8B98B902}"/>
              </a:ext>
            </a:extLst>
          </p:cNvPr>
          <p:cNvSpPr/>
          <p:nvPr/>
        </p:nvSpPr>
        <p:spPr>
          <a:xfrm>
            <a:off x="8557646" y="3070855"/>
            <a:ext cx="1999155" cy="1889327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en-US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Tantangan-Tantangan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  </a:t>
            </a:r>
          </a:p>
          <a:p>
            <a:pPr algn="ctr"/>
            <a:r>
              <a:rPr lang="en-US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dalam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 </a:t>
            </a:r>
            <a:r>
              <a:rPr lang="en-US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keluarga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 </a:t>
            </a:r>
            <a:r>
              <a:rPr lang="en-US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dapat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 </a:t>
            </a:r>
            <a:r>
              <a:rPr lang="en-US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dilalui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 </a:t>
            </a:r>
            <a:r>
              <a:rPr lang="en-US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dengan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 </a:t>
            </a:r>
            <a:r>
              <a:rPr lang="en-US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kekuatan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 Allah </a:t>
            </a:r>
          </a:p>
        </p:txBody>
      </p:sp>
      <p:pic>
        <p:nvPicPr>
          <p:cNvPr id="34" name="Picture 33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B1D26D5C-B0BB-766E-5F57-9D3EBFEF7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10" y="4960182"/>
            <a:ext cx="1538989" cy="924961"/>
          </a:xfrm>
          <a:prstGeom prst="rect">
            <a:avLst/>
          </a:prstGeom>
        </p:spPr>
      </p:pic>
      <p:pic>
        <p:nvPicPr>
          <p:cNvPr id="35" name="Picture 3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9EF51B9-49E4-B1D5-4615-79ECC6278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128" y="4607667"/>
            <a:ext cx="1182776" cy="1182776"/>
          </a:xfrm>
          <a:prstGeom prst="rect">
            <a:avLst/>
          </a:prstGeom>
        </p:spPr>
      </p:pic>
      <p:pic>
        <p:nvPicPr>
          <p:cNvPr id="36" name="Picture 3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FEC82B9-916E-EE4F-5B98-BDFEE7622E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950" y="3199777"/>
            <a:ext cx="1256179" cy="1256179"/>
          </a:xfrm>
          <a:prstGeom prst="rect">
            <a:avLst/>
          </a:prstGeom>
        </p:spPr>
      </p:pic>
      <p:pic>
        <p:nvPicPr>
          <p:cNvPr id="37" name="Picture 3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1A622170-6FF4-2529-C786-69BD489671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491" y="2980423"/>
            <a:ext cx="1397534" cy="1344812"/>
          </a:xfrm>
          <a:prstGeom prst="rect">
            <a:avLst/>
          </a:prstGeom>
        </p:spPr>
      </p:pic>
      <p:pic>
        <p:nvPicPr>
          <p:cNvPr id="38" name="Picture 37" descr="A person and person in formal wear&#10;&#10;Description automatically generated with low confidence">
            <a:extLst>
              <a:ext uri="{FF2B5EF4-FFF2-40B4-BE49-F238E27FC236}">
                <a16:creationId xmlns:a16="http://schemas.microsoft.com/office/drawing/2014/main" id="{0A838E2C-9EFA-0165-E934-D091958E18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063" y="1666291"/>
            <a:ext cx="1404564" cy="14045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26648C2-EBF1-B4FC-F9AD-89D6FF40CC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821" y="3062400"/>
            <a:ext cx="1256179" cy="1256179"/>
          </a:xfrm>
          <a:prstGeom prst="rect">
            <a:avLst/>
          </a:prstGeom>
        </p:spPr>
      </p:pic>
      <p:pic>
        <p:nvPicPr>
          <p:cNvPr id="40" name="Picture 3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451AAA4-CFFC-0107-0BB0-A0B3D434D4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584" y="1599932"/>
            <a:ext cx="1780149" cy="1384560"/>
          </a:xfrm>
          <a:prstGeom prst="rect">
            <a:avLst/>
          </a:prstGeom>
        </p:spPr>
      </p:pic>
      <p:pic>
        <p:nvPicPr>
          <p:cNvPr id="41" name="Picture 4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EBD9A44-BA26-D63E-1B5B-DEDCECE649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615" y="4474512"/>
            <a:ext cx="1166654" cy="116665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67C37AC-66DF-8205-AC71-D48F0D4FE57B}"/>
              </a:ext>
            </a:extLst>
          </p:cNvPr>
          <p:cNvSpPr txBox="1"/>
          <p:nvPr/>
        </p:nvSpPr>
        <p:spPr>
          <a:xfrm>
            <a:off x="6553922" y="6017915"/>
            <a:ext cx="56677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1800" b="1" dirty="0" err="1"/>
              <a:t>Setiap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pribadi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diajak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untuk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menjadi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saksi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nyata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dalam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pelayanan</a:t>
            </a:r>
            <a:r>
              <a:rPr lang="en-US" altLang="en-US" sz="1800" b="1" dirty="0"/>
              <a:t> dan </a:t>
            </a:r>
            <a:r>
              <a:rPr lang="en-US" altLang="en-US" b="1" dirty="0" err="1"/>
              <a:t>ti</a:t>
            </a:r>
            <a:r>
              <a:rPr lang="en-US" altLang="en-US" sz="1800" b="1" dirty="0" err="1"/>
              <a:t>ndakan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kasih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terhadap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warga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sekitar</a:t>
            </a:r>
            <a:r>
              <a:rPr lang="en-US" altLang="en-US" sz="1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085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511F0F1-0527-6337-F0EA-AD2762D8E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347F34-D429-AF50-ED48-AE701B3540A9}"/>
              </a:ext>
            </a:extLst>
          </p:cNvPr>
          <p:cNvSpPr txBox="1"/>
          <p:nvPr/>
        </p:nvSpPr>
        <p:spPr>
          <a:xfrm>
            <a:off x="3171825" y="1695450"/>
            <a:ext cx="8610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 err="1"/>
              <a:t>Keduanya</a:t>
            </a:r>
            <a:r>
              <a:rPr lang="en-US" sz="2000" b="1" dirty="0"/>
              <a:t> </a:t>
            </a:r>
            <a:r>
              <a:rPr lang="en-US" sz="2000" b="1" dirty="0" err="1"/>
              <a:t>telah</a:t>
            </a:r>
            <a:r>
              <a:rPr lang="en-US" sz="2000" b="1" dirty="0"/>
              <a:t> </a:t>
            </a:r>
            <a:r>
              <a:rPr lang="en-US" sz="2000" b="1" dirty="0" err="1"/>
              <a:t>mengalami</a:t>
            </a:r>
            <a:r>
              <a:rPr lang="en-US" sz="2000" b="1" dirty="0"/>
              <a:t> </a:t>
            </a:r>
            <a:r>
              <a:rPr lang="en-US" sz="2000" b="1" dirty="0" err="1"/>
              <a:t>kasih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kehidupan</a:t>
            </a:r>
            <a:r>
              <a:rPr lang="en-US" sz="2000" b="1" dirty="0"/>
              <a:t> </a:t>
            </a:r>
            <a:r>
              <a:rPr lang="en-US" sz="2000" b="1" dirty="0" err="1"/>
              <a:t>pribadi</a:t>
            </a:r>
            <a:r>
              <a:rPr lang="en-US" sz="2000" b="1" dirty="0"/>
              <a:t> </a:t>
            </a:r>
            <a:r>
              <a:rPr lang="en-US" sz="2000" b="1" dirty="0" err="1"/>
              <a:t>sejak</a:t>
            </a:r>
            <a:r>
              <a:rPr lang="en-US" sz="2000" b="1" dirty="0"/>
              <a:t> </a:t>
            </a:r>
            <a:r>
              <a:rPr lang="en-US" sz="2000" b="1" dirty="0" err="1"/>
              <a:t>sebelum</a:t>
            </a:r>
            <a:r>
              <a:rPr lang="en-US" sz="2000" b="1" dirty="0"/>
              <a:t> </a:t>
            </a:r>
            <a:r>
              <a:rPr lang="en-US" sz="2000" b="1" dirty="0" err="1"/>
              <a:t>menikah</a:t>
            </a:r>
            <a:r>
              <a:rPr lang="en-US" sz="2000" b="1" dirty="0"/>
              <a:t>. </a:t>
            </a:r>
            <a:r>
              <a:rPr lang="en-US" sz="2000" b="1" dirty="0" err="1"/>
              <a:t>Kepedulian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 </a:t>
            </a:r>
            <a:r>
              <a:rPr lang="en-US" sz="2000" b="1" dirty="0" err="1"/>
              <a:t>terhadap</a:t>
            </a:r>
            <a:r>
              <a:rPr lang="en-US" sz="2000" b="1" dirty="0"/>
              <a:t> </a:t>
            </a:r>
            <a:r>
              <a:rPr lang="en-US" sz="2000" b="1" dirty="0" err="1"/>
              <a:t>sesama</a:t>
            </a:r>
            <a:r>
              <a:rPr lang="en-US" sz="2000" b="1" dirty="0"/>
              <a:t> </a:t>
            </a:r>
            <a:r>
              <a:rPr lang="en-US" sz="2000" b="1" dirty="0" err="1"/>
              <a:t>diwujudkan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profesi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 </a:t>
            </a:r>
            <a:r>
              <a:rPr lang="en-US" sz="2000" b="1" dirty="0" err="1"/>
              <a:t>sebagai</a:t>
            </a:r>
            <a:r>
              <a:rPr lang="en-US" sz="2000" b="1" dirty="0"/>
              <a:t> </a:t>
            </a:r>
            <a:r>
              <a:rPr lang="en-US" sz="2000" b="1" dirty="0" err="1"/>
              <a:t>dokter</a:t>
            </a:r>
            <a:r>
              <a:rPr lang="en-US" sz="2000" b="1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/>
              <a:t>Nilai-</a:t>
            </a:r>
            <a:r>
              <a:rPr lang="en-US" sz="2000" b="1" dirty="0" err="1"/>
              <a:t>nilai</a:t>
            </a:r>
            <a:r>
              <a:rPr lang="en-US" sz="2000" b="1" dirty="0"/>
              <a:t> </a:t>
            </a:r>
            <a:r>
              <a:rPr lang="en-US" sz="2000" b="1" dirty="0" err="1"/>
              <a:t>kasih</a:t>
            </a:r>
            <a:r>
              <a:rPr lang="en-US" sz="2000" b="1" dirty="0"/>
              <a:t> dan </a:t>
            </a:r>
            <a:r>
              <a:rPr lang="en-US" sz="2000" b="1" dirty="0" err="1"/>
              <a:t>persaudaraan</a:t>
            </a:r>
            <a:r>
              <a:rPr lang="en-US" sz="2000" b="1" dirty="0"/>
              <a:t> </a:t>
            </a:r>
            <a:r>
              <a:rPr lang="en-US" sz="2000" b="1" dirty="0" err="1"/>
              <a:t>dimulai</a:t>
            </a:r>
            <a:r>
              <a:rPr lang="en-US" sz="2000" b="1" dirty="0"/>
              <a:t> </a:t>
            </a:r>
            <a:r>
              <a:rPr lang="en-US" sz="2000" b="1" dirty="0" err="1"/>
              <a:t>didalam</a:t>
            </a:r>
            <a:r>
              <a:rPr lang="en-US" sz="2000" b="1" dirty="0"/>
              <a:t> </a:t>
            </a:r>
            <a:r>
              <a:rPr lang="en-US" sz="2000" b="1" dirty="0" err="1"/>
              <a:t>keluarga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 </a:t>
            </a:r>
            <a:r>
              <a:rPr lang="en-US" sz="2000" b="1" dirty="0" err="1"/>
              <a:t>terutama</a:t>
            </a:r>
            <a:r>
              <a:rPr lang="en-US" sz="2000" b="1" dirty="0"/>
              <a:t> agar </a:t>
            </a:r>
            <a:r>
              <a:rPr lang="en-US" sz="2000" b="1" dirty="0" err="1"/>
              <a:t>anak-anak</a:t>
            </a:r>
            <a:r>
              <a:rPr lang="en-US" sz="2000" b="1" dirty="0"/>
              <a:t> pun </a:t>
            </a:r>
            <a:r>
              <a:rPr lang="en-US" sz="2000" b="1" dirty="0" err="1"/>
              <a:t>dapat</a:t>
            </a:r>
            <a:r>
              <a:rPr lang="en-US" sz="2000" b="1" dirty="0"/>
              <a:t> </a:t>
            </a:r>
            <a:r>
              <a:rPr lang="en-US" sz="2000" b="1" dirty="0" err="1"/>
              <a:t>meneladani</a:t>
            </a:r>
            <a:r>
              <a:rPr lang="en-US" sz="2000" b="1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 err="1"/>
              <a:t>Tantangan</a:t>
            </a:r>
            <a:r>
              <a:rPr lang="en-US" sz="2000" b="1" dirty="0"/>
              <a:t> pun </a:t>
            </a:r>
            <a:r>
              <a:rPr lang="en-US" sz="2000" b="1" dirty="0" err="1"/>
              <a:t>ditemui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kehidupan</a:t>
            </a:r>
            <a:r>
              <a:rPr lang="en-US" sz="2000" b="1" dirty="0"/>
              <a:t> </a:t>
            </a:r>
            <a:r>
              <a:rPr lang="en-US" sz="2000" b="1" dirty="0" err="1"/>
              <a:t>pribadi</a:t>
            </a:r>
            <a:r>
              <a:rPr lang="en-US" sz="2000" b="1" dirty="0"/>
              <a:t> </a:t>
            </a:r>
            <a:r>
              <a:rPr lang="en-US" sz="2000" b="1" dirty="0" err="1"/>
              <a:t>maupun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kehidupan</a:t>
            </a:r>
            <a:r>
              <a:rPr lang="en-US" sz="2000" b="1" dirty="0"/>
              <a:t> </a:t>
            </a:r>
            <a:r>
              <a:rPr lang="en-US" sz="2000" b="1" dirty="0" err="1"/>
              <a:t>sosial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membantu</a:t>
            </a:r>
            <a:r>
              <a:rPr lang="en-US" sz="2000" b="1" dirty="0"/>
              <a:t> </a:t>
            </a:r>
            <a:r>
              <a:rPr lang="en-US" sz="2000" b="1" dirty="0" err="1"/>
              <a:t>masyarakat</a:t>
            </a:r>
            <a:r>
              <a:rPr lang="en-US" sz="2000" b="1" dirty="0"/>
              <a:t> </a:t>
            </a:r>
            <a:r>
              <a:rPr lang="en-US" sz="2000" b="1" dirty="0" err="1"/>
              <a:t>baik</a:t>
            </a:r>
            <a:r>
              <a:rPr lang="en-US" sz="2000" b="1" dirty="0"/>
              <a:t> </a:t>
            </a:r>
            <a:r>
              <a:rPr lang="en-US" sz="2000" b="1" dirty="0" err="1"/>
              <a:t>ketika</a:t>
            </a:r>
            <a:r>
              <a:rPr lang="en-US" sz="2000" b="1" dirty="0"/>
              <a:t> </a:t>
            </a:r>
            <a:r>
              <a:rPr lang="en-US" sz="2000" b="1" dirty="0" err="1"/>
              <a:t>kebutuhan</a:t>
            </a:r>
            <a:r>
              <a:rPr lang="en-US" sz="2000" b="1" dirty="0"/>
              <a:t> </a:t>
            </a:r>
            <a:r>
              <a:rPr lang="en-US" sz="2000" b="1" dirty="0" err="1"/>
              <a:t>penyediaan</a:t>
            </a:r>
            <a:r>
              <a:rPr lang="en-US" sz="2000" b="1" dirty="0"/>
              <a:t> APD dan </a:t>
            </a:r>
            <a:r>
              <a:rPr lang="en-US" sz="2000" b="1" dirty="0" err="1"/>
              <a:t>tabung</a:t>
            </a:r>
            <a:r>
              <a:rPr lang="en-US" sz="2000" b="1" dirty="0"/>
              <a:t> </a:t>
            </a:r>
            <a:r>
              <a:rPr lang="en-US" sz="2000" b="1" dirty="0" err="1"/>
              <a:t>oksigen</a:t>
            </a:r>
            <a:r>
              <a:rPr lang="en-US" sz="2000" b="1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 err="1"/>
              <a:t>Prinsip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kehidupan</a:t>
            </a:r>
            <a:r>
              <a:rPr lang="en-US" sz="2000" b="1" dirty="0"/>
              <a:t> </a:t>
            </a:r>
            <a:r>
              <a:rPr lang="en-US" sz="2000" b="1" dirty="0" err="1"/>
              <a:t>keluarga</a:t>
            </a:r>
            <a:r>
              <a:rPr lang="en-US" sz="2000" b="1" dirty="0"/>
              <a:t> dan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pelayanan</a:t>
            </a:r>
            <a:r>
              <a:rPr lang="en-US" sz="2000" b="1" dirty="0"/>
              <a:t> </a:t>
            </a:r>
            <a:r>
              <a:rPr lang="en-US" sz="2000" b="1" dirty="0" err="1"/>
              <a:t>masyarakat</a:t>
            </a:r>
            <a:r>
              <a:rPr lang="en-US" sz="2000" b="1" dirty="0"/>
              <a:t> </a:t>
            </a:r>
            <a:r>
              <a:rPr lang="en-US" sz="2000" b="1" i="0" u="none" strike="noStrike" baseline="0" dirty="0" err="1"/>
              <a:t>adalah</a:t>
            </a:r>
            <a:r>
              <a:rPr lang="en-US" sz="2000" b="1" i="0" u="none" strike="noStrike" baseline="0" dirty="0"/>
              <a:t> “Do your best and let God do the rest”. </a:t>
            </a:r>
            <a:r>
              <a:rPr lang="en-US" sz="2000" b="1" i="0" u="none" strike="noStrike" baseline="0" dirty="0" err="1"/>
              <a:t>Pegangan</a:t>
            </a:r>
            <a:r>
              <a:rPr lang="en-US" sz="2000" b="1" i="0" u="none" strike="noStrike" baseline="0" dirty="0"/>
              <a:t> </a:t>
            </a:r>
            <a:r>
              <a:rPr lang="en-US" sz="2000" b="1" i="0" u="none" strike="noStrike" baseline="0" dirty="0" err="1"/>
              <a:t>mereka</a:t>
            </a:r>
            <a:r>
              <a:rPr lang="en-US" sz="2000" b="1" i="0" u="none" strike="noStrike" baseline="0" dirty="0"/>
              <a:t> </a:t>
            </a:r>
            <a:r>
              <a:rPr lang="en-US" sz="2000" b="1" i="0" u="none" strike="noStrike" baseline="0" dirty="0" err="1"/>
              <a:t>dalam</a:t>
            </a:r>
            <a:r>
              <a:rPr lang="en-US" sz="2000" b="1" i="0" u="none" strike="noStrike" baseline="0" dirty="0"/>
              <a:t> Yoh 3:30 ( “</a:t>
            </a:r>
            <a:r>
              <a:rPr lang="en-US" sz="2000" b="1" i="0" u="none" strike="noStrike" baseline="0" dirty="0" err="1"/>
              <a:t>Dia</a:t>
            </a:r>
            <a:r>
              <a:rPr lang="en-US" sz="2000" b="1" i="0" u="none" strike="noStrike" baseline="0" dirty="0"/>
              <a:t> </a:t>
            </a:r>
            <a:r>
              <a:rPr lang="en-US" sz="2000" b="1" i="0" u="none" strike="noStrike" baseline="0" dirty="0" err="1"/>
              <a:t>harus</a:t>
            </a:r>
            <a:r>
              <a:rPr lang="en-US" sz="2000" b="1" i="0" u="none" strike="noStrike" baseline="0" dirty="0"/>
              <a:t> </a:t>
            </a:r>
            <a:r>
              <a:rPr lang="en-US" sz="2000" b="1" i="0" u="none" strike="noStrike" baseline="0" dirty="0" err="1"/>
              <a:t>semakin</a:t>
            </a:r>
            <a:r>
              <a:rPr lang="en-US" sz="2000" b="1" i="0" u="none" strike="noStrike" baseline="0" dirty="0"/>
              <a:t> </a:t>
            </a:r>
            <a:r>
              <a:rPr lang="en-US" sz="2000" b="1" i="0" u="none" strike="noStrike" baseline="0" dirty="0" err="1"/>
              <a:t>besar</a:t>
            </a:r>
            <a:r>
              <a:rPr lang="en-US" sz="2000" b="1" i="0" u="none" strike="noStrike" baseline="0" dirty="0"/>
              <a:t> dan </a:t>
            </a:r>
            <a:r>
              <a:rPr lang="en-US" sz="2000" b="1" i="0" u="none" strike="noStrike" baseline="0" dirty="0" err="1"/>
              <a:t>aku</a:t>
            </a:r>
            <a:r>
              <a:rPr lang="en-US" sz="2000" b="1" i="0" u="none" strike="noStrike" baseline="0" dirty="0"/>
              <a:t> </a:t>
            </a:r>
            <a:r>
              <a:rPr lang="en-US" sz="2000" b="1" i="0" u="none" strike="noStrike" baseline="0" dirty="0" err="1"/>
              <a:t>harus</a:t>
            </a:r>
            <a:r>
              <a:rPr lang="en-US" sz="2000" b="1" i="0" u="none" strike="noStrike" baseline="0" dirty="0"/>
              <a:t> </a:t>
            </a:r>
            <a:r>
              <a:rPr lang="en-US" sz="2000" b="1" i="0" u="none" strike="noStrike" baseline="0" dirty="0" err="1"/>
              <a:t>semakin</a:t>
            </a:r>
            <a:r>
              <a:rPr lang="en-US" sz="2000" b="1" i="0" u="none" strike="noStrike" baseline="0" dirty="0"/>
              <a:t> </a:t>
            </a:r>
            <a:r>
              <a:rPr lang="en-US" sz="2000" b="1" i="0" u="none" strike="noStrike" baseline="0" dirty="0" err="1"/>
              <a:t>kecil</a:t>
            </a:r>
            <a:r>
              <a:rPr lang="en-US" sz="2000" b="1" i="0" u="none" strike="noStrike" baseline="0" dirty="0"/>
              <a:t>.”) Nama </a:t>
            </a:r>
            <a:r>
              <a:rPr lang="en-US" sz="2000" b="1" i="0" u="none" strike="noStrike" baseline="0" dirty="0" err="1"/>
              <a:t>Tuhan</a:t>
            </a:r>
            <a:r>
              <a:rPr lang="en-US" sz="2000" b="1" i="0" u="none" strike="noStrike" baseline="0" dirty="0"/>
              <a:t> </a:t>
            </a:r>
            <a:r>
              <a:rPr lang="en-US" sz="2000" b="1" i="0" u="none" strike="noStrike" baseline="0" dirty="0" err="1"/>
              <a:t>Yesus</a:t>
            </a:r>
            <a:r>
              <a:rPr lang="en-US" sz="2000" b="1" i="0" u="none" strike="noStrike" baseline="0" dirty="0"/>
              <a:t> yang </a:t>
            </a:r>
            <a:r>
              <a:rPr lang="en-US" sz="2000" b="1" i="0" u="none" strike="noStrike" baseline="0" dirty="0" err="1"/>
              <a:t>semakin</a:t>
            </a:r>
            <a:r>
              <a:rPr lang="en-US" sz="2000" b="1" i="0" u="none" strike="noStrike" baseline="0" dirty="0"/>
              <a:t> </a:t>
            </a:r>
            <a:r>
              <a:rPr lang="en-US" sz="2000" b="1" i="0" u="none" strike="noStrike" baseline="0" dirty="0" err="1"/>
              <a:t>dipermuliakan</a:t>
            </a:r>
            <a:r>
              <a:rPr lang="en-US" sz="2000" b="1" i="0" u="none" strike="noStrike" baseline="0" dirty="0"/>
              <a:t>.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116587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89348237-A6EF-0E97-60E4-7118C46AF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92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69B4D3F-DD9B-94A7-5A54-C2B936E3A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50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0128D2-435F-B375-3101-253FA55DC90D}"/>
              </a:ext>
            </a:extLst>
          </p:cNvPr>
          <p:cNvSpPr txBox="1"/>
          <p:nvPr/>
        </p:nvSpPr>
        <p:spPr>
          <a:xfrm>
            <a:off x="6588693" y="1441132"/>
            <a:ext cx="4128467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800" b="0" i="0" u="none" strike="noStrike" baseline="0" dirty="0">
                <a:latin typeface="Lato-Regular"/>
              </a:rPr>
              <a:t>Karena </a:t>
            </a:r>
            <a:r>
              <a:rPr lang="en-AU" sz="1800" b="0" i="0" u="none" strike="noStrike" baseline="0" dirty="0" err="1">
                <a:latin typeface="Lato-Regular"/>
              </a:rPr>
              <a:t>itu</a:t>
            </a:r>
            <a:r>
              <a:rPr lang="en-AU" sz="1800" b="0" i="0" u="none" strike="noStrike" baseline="0" dirty="0">
                <a:latin typeface="Lato-Regular"/>
              </a:rPr>
              <a:t>, </a:t>
            </a:r>
            <a:r>
              <a:rPr lang="en-AU" sz="1800" b="0" i="0" u="none" strike="noStrike" baseline="0" dirty="0" err="1">
                <a:latin typeface="Lato-Regular"/>
              </a:rPr>
              <a:t>sebagai</a:t>
            </a:r>
            <a:r>
              <a:rPr lang="en-AU" sz="1800" b="0" i="0" u="none" strike="noStrike" baseline="0" dirty="0">
                <a:latin typeface="Lato-Regular"/>
              </a:rPr>
              <a:t> orang-orang </a:t>
            </a:r>
            <a:r>
              <a:rPr lang="en-AU" sz="1800" b="0" i="0" u="none" strike="noStrike" baseline="0" dirty="0" err="1">
                <a:latin typeface="Lato-Regular"/>
              </a:rPr>
              <a:t>pilihan</a:t>
            </a:r>
            <a:r>
              <a:rPr lang="en-AU" sz="1800" b="0" i="0" u="none" strike="noStrike" baseline="0" dirty="0">
                <a:latin typeface="Lato-Regular"/>
              </a:rPr>
              <a:t> Allah yang </a:t>
            </a:r>
            <a:r>
              <a:rPr lang="en-AU" sz="1800" b="0" i="0" u="none" strike="noStrike" baseline="0" dirty="0" err="1">
                <a:latin typeface="Lato-Regular"/>
              </a:rPr>
              <a:t>dikuduskan</a:t>
            </a:r>
            <a:r>
              <a:rPr lang="en-AU" sz="1800" b="0" i="0" u="none" strike="noStrike" baseline="0" dirty="0">
                <a:latin typeface="Lato-Regular"/>
              </a:rPr>
              <a:t> dan</a:t>
            </a:r>
          </a:p>
          <a:p>
            <a:pPr algn="ctr"/>
            <a:r>
              <a:rPr lang="fi-FI" sz="1800" b="0" i="0" u="none" strike="noStrike" baseline="0" dirty="0">
                <a:latin typeface="Lato-Regular"/>
              </a:rPr>
              <a:t>dikasihi-Nya, </a:t>
            </a:r>
            <a:r>
              <a:rPr lang="fi-FI" sz="2000" b="1" i="0" u="none" strike="noStrike" baseline="0" dirty="0">
                <a:solidFill>
                  <a:srgbClr val="FF0000"/>
                </a:solidFill>
                <a:latin typeface="Lato-Bold"/>
              </a:rPr>
              <a:t>kenakanlah belas kasihan, kemurahan, kerendahan</a:t>
            </a:r>
          </a:p>
          <a:p>
            <a:pPr algn="ctr"/>
            <a:r>
              <a:rPr lang="en-AU" sz="2000" b="1" i="0" u="none" strike="noStrike" baseline="0" dirty="0" err="1">
                <a:solidFill>
                  <a:srgbClr val="FF0000"/>
                </a:solidFill>
                <a:latin typeface="Lato-Bold"/>
              </a:rPr>
              <a:t>hati</a:t>
            </a:r>
            <a:r>
              <a:rPr lang="en-AU" sz="2000" b="1" i="0" u="none" strike="noStrike" baseline="0" dirty="0">
                <a:solidFill>
                  <a:srgbClr val="FF0000"/>
                </a:solidFill>
                <a:latin typeface="Lato-Bold"/>
              </a:rPr>
              <a:t>, </a:t>
            </a:r>
            <a:r>
              <a:rPr lang="en-AU" sz="2000" b="1" i="0" u="none" strike="noStrike" baseline="0" dirty="0" err="1">
                <a:solidFill>
                  <a:srgbClr val="FF0000"/>
                </a:solidFill>
                <a:latin typeface="Lato-Bold"/>
              </a:rPr>
              <a:t>kelemahlembutan</a:t>
            </a:r>
            <a:r>
              <a:rPr lang="en-AU" sz="2000" b="1" i="0" u="none" strike="noStrike" baseline="0" dirty="0">
                <a:solidFill>
                  <a:srgbClr val="FF0000"/>
                </a:solidFill>
                <a:latin typeface="Lato-Bold"/>
              </a:rPr>
              <a:t> dan </a:t>
            </a:r>
            <a:r>
              <a:rPr lang="en-AU" sz="2000" b="1" i="0" u="none" strike="noStrike" baseline="0" dirty="0" err="1">
                <a:solidFill>
                  <a:srgbClr val="FF0000"/>
                </a:solidFill>
                <a:latin typeface="Lato-Bold"/>
              </a:rPr>
              <a:t>kesabaran</a:t>
            </a:r>
            <a:r>
              <a:rPr lang="en-AU" sz="2000" b="0" i="0" u="none" strike="noStrike" baseline="0" dirty="0">
                <a:solidFill>
                  <a:srgbClr val="FF0000"/>
                </a:solidFill>
                <a:latin typeface="Lato-Regular"/>
              </a:rPr>
              <a:t>. </a:t>
            </a:r>
          </a:p>
          <a:p>
            <a:pPr algn="ctr"/>
            <a:r>
              <a:rPr lang="en-AU" sz="2000" b="1" i="0" u="none" strike="noStrike" baseline="0" dirty="0" err="1">
                <a:solidFill>
                  <a:srgbClr val="FF0000"/>
                </a:solidFill>
                <a:latin typeface="Lato-Bold"/>
              </a:rPr>
              <a:t>Sabarlah</a:t>
            </a:r>
            <a:r>
              <a:rPr lang="en-AU" sz="2000" b="1" i="0" u="none" strike="noStrike" baseline="0" dirty="0">
                <a:solidFill>
                  <a:srgbClr val="FF0000"/>
                </a:solidFill>
                <a:latin typeface="Lato-Bold"/>
              </a:rPr>
              <a:t> </a:t>
            </a:r>
            <a:r>
              <a:rPr lang="en-AU" sz="2000" b="1" i="0" u="none" strike="noStrike" baseline="0" dirty="0" err="1">
                <a:solidFill>
                  <a:srgbClr val="FF0000"/>
                </a:solidFill>
                <a:latin typeface="Lato-Bold"/>
              </a:rPr>
              <a:t>kamu</a:t>
            </a:r>
            <a:r>
              <a:rPr lang="en-AU" sz="2000" b="1" i="0" u="none" strike="noStrike" baseline="0" dirty="0">
                <a:solidFill>
                  <a:srgbClr val="FF0000"/>
                </a:solidFill>
                <a:latin typeface="Lato-Bold"/>
              </a:rPr>
              <a:t> </a:t>
            </a:r>
            <a:r>
              <a:rPr lang="en-AU" sz="2000" b="1" i="0" u="none" strike="noStrike" baseline="0" dirty="0" err="1">
                <a:solidFill>
                  <a:srgbClr val="FF0000"/>
                </a:solidFill>
                <a:latin typeface="Lato-Bold"/>
              </a:rPr>
              <a:t>seorang</a:t>
            </a:r>
            <a:endParaRPr lang="en-AU" sz="2000" b="1" i="0" u="none" strike="noStrike" baseline="0" dirty="0">
              <a:solidFill>
                <a:srgbClr val="FF0000"/>
              </a:solidFill>
              <a:latin typeface="Lato-Bold"/>
            </a:endParaRPr>
          </a:p>
          <a:p>
            <a:pPr algn="ctr"/>
            <a:r>
              <a:rPr lang="fr-FR" sz="2000" b="1" i="0" u="none" strike="noStrike" baseline="0" dirty="0" err="1">
                <a:solidFill>
                  <a:srgbClr val="FF0000"/>
                </a:solidFill>
                <a:latin typeface="Lato-Bold"/>
              </a:rPr>
              <a:t>terhadap</a:t>
            </a:r>
            <a:r>
              <a:rPr lang="fr-FR" sz="2000" b="1" i="0" u="none" strike="noStrike" baseline="0" dirty="0">
                <a:solidFill>
                  <a:srgbClr val="FF0000"/>
                </a:solidFill>
                <a:latin typeface="Lato-Bold"/>
              </a:rPr>
              <a:t> yang </a:t>
            </a:r>
            <a:r>
              <a:rPr lang="fr-FR" sz="2000" b="1" i="0" u="none" strike="noStrike" baseline="0" dirty="0" err="1">
                <a:solidFill>
                  <a:srgbClr val="FF0000"/>
                </a:solidFill>
                <a:latin typeface="Lato-Bold"/>
              </a:rPr>
              <a:t>lain</a:t>
            </a:r>
            <a:r>
              <a:rPr lang="fr-FR" sz="2000" b="1" i="0" u="none" strike="noStrike" baseline="0" dirty="0">
                <a:solidFill>
                  <a:srgbClr val="FF0000"/>
                </a:solidFill>
                <a:latin typeface="Lato-Regular"/>
              </a:rPr>
              <a:t>, </a:t>
            </a:r>
            <a:r>
              <a:rPr lang="fr-FR" sz="1800" b="0" i="0" u="none" strike="noStrike" baseline="0" dirty="0">
                <a:latin typeface="Lato-Regular"/>
              </a:rPr>
              <a:t>dan </a:t>
            </a:r>
            <a:r>
              <a:rPr lang="fr-FR" sz="2000" b="1" i="0" u="none" strike="noStrike" baseline="0" dirty="0" err="1">
                <a:solidFill>
                  <a:srgbClr val="FF0000"/>
                </a:solidFill>
                <a:latin typeface="Lato-Bold"/>
              </a:rPr>
              <a:t>ampunilah</a:t>
            </a:r>
            <a:r>
              <a:rPr lang="fr-FR" sz="2000" b="1" i="0" u="none" strike="noStrike" baseline="0" dirty="0">
                <a:solidFill>
                  <a:srgbClr val="FF0000"/>
                </a:solidFill>
                <a:latin typeface="Lato-Bold"/>
              </a:rPr>
              <a:t> </a:t>
            </a:r>
            <a:r>
              <a:rPr lang="fr-FR" sz="2000" b="1" i="0" u="none" strike="noStrike" baseline="0" dirty="0" err="1">
                <a:solidFill>
                  <a:srgbClr val="FF0000"/>
                </a:solidFill>
                <a:latin typeface="Lato-Bold"/>
              </a:rPr>
              <a:t>seorang</a:t>
            </a:r>
            <a:r>
              <a:rPr lang="fr-FR" sz="2000" b="1" i="0" u="none" strike="noStrike" baseline="0" dirty="0">
                <a:solidFill>
                  <a:srgbClr val="FF0000"/>
                </a:solidFill>
                <a:latin typeface="Lato-Bold"/>
              </a:rPr>
              <a:t> akan yang </a:t>
            </a:r>
            <a:r>
              <a:rPr lang="fr-FR" sz="2000" b="1" i="0" u="none" strike="noStrike" baseline="0" dirty="0" err="1">
                <a:solidFill>
                  <a:srgbClr val="FF0000"/>
                </a:solidFill>
                <a:latin typeface="Lato-Bold"/>
              </a:rPr>
              <a:t>lain</a:t>
            </a:r>
            <a:r>
              <a:rPr lang="fr-FR" sz="1800" b="1" i="0" u="none" strike="noStrike" baseline="0" dirty="0">
                <a:solidFill>
                  <a:srgbClr val="FF0000"/>
                </a:solidFill>
                <a:latin typeface="Lato-Bold"/>
              </a:rPr>
              <a:t> </a:t>
            </a:r>
            <a:r>
              <a:rPr lang="fr-FR" sz="1800" b="0" i="0" u="none" strike="noStrike" baseline="0" dirty="0" err="1">
                <a:latin typeface="Lato-Regular"/>
              </a:rPr>
              <a:t>apabila</a:t>
            </a:r>
            <a:endParaRPr lang="fr-FR" sz="1800" b="0" i="0" u="none" strike="noStrike" baseline="0" dirty="0">
              <a:latin typeface="Lato-Regular"/>
            </a:endParaRPr>
          </a:p>
          <a:p>
            <a:pPr algn="ctr"/>
            <a:r>
              <a:rPr lang="en-AU" sz="1800" b="0" i="0" u="none" strike="noStrike" baseline="0" dirty="0">
                <a:latin typeface="Lato-Regular"/>
              </a:rPr>
              <a:t>yang </a:t>
            </a:r>
            <a:r>
              <a:rPr lang="en-AU" sz="1800" b="0" i="0" u="none" strike="noStrike" baseline="0" dirty="0" err="1">
                <a:latin typeface="Lato-Regular"/>
              </a:rPr>
              <a:t>seorang</a:t>
            </a:r>
            <a:r>
              <a:rPr lang="en-AU" sz="1800" b="0" i="0" u="none" strike="noStrike" baseline="0" dirty="0">
                <a:latin typeface="Lato-Regular"/>
              </a:rPr>
              <a:t> </a:t>
            </a:r>
            <a:r>
              <a:rPr lang="en-AU" sz="1800" b="0" i="0" u="none" strike="noStrike" baseline="0" dirty="0" err="1">
                <a:latin typeface="Lato-Regular"/>
              </a:rPr>
              <a:t>menaruh</a:t>
            </a:r>
            <a:r>
              <a:rPr lang="en-AU" sz="1800" b="0" i="0" u="none" strike="noStrike" baseline="0" dirty="0">
                <a:latin typeface="Lato-Regular"/>
              </a:rPr>
              <a:t> </a:t>
            </a:r>
            <a:r>
              <a:rPr lang="en-AU" sz="1800" b="0" i="0" u="none" strike="noStrike" baseline="0" dirty="0" err="1">
                <a:latin typeface="Lato-Regular"/>
              </a:rPr>
              <a:t>dendam</a:t>
            </a:r>
            <a:r>
              <a:rPr lang="en-AU" sz="1800" b="0" i="0" u="none" strike="noStrike" baseline="0" dirty="0">
                <a:latin typeface="Lato-Regular"/>
              </a:rPr>
              <a:t> </a:t>
            </a:r>
            <a:r>
              <a:rPr lang="en-AU" sz="1800" b="0" i="0" u="none" strike="noStrike" baseline="0" dirty="0" err="1">
                <a:latin typeface="Lato-Regular"/>
              </a:rPr>
              <a:t>terhadap</a:t>
            </a:r>
            <a:r>
              <a:rPr lang="en-AU" sz="1800" b="0" i="0" u="none" strike="noStrike" baseline="0" dirty="0">
                <a:latin typeface="Lato-Regular"/>
              </a:rPr>
              <a:t> yang lain, </a:t>
            </a:r>
            <a:r>
              <a:rPr lang="en-AU" sz="1800" b="0" i="0" u="none" strike="noStrike" baseline="0" dirty="0" err="1">
                <a:latin typeface="Lato-Regular"/>
              </a:rPr>
              <a:t>sama</a:t>
            </a:r>
            <a:r>
              <a:rPr lang="en-AU" sz="1800" b="0" i="0" u="none" strike="noStrike" baseline="0" dirty="0">
                <a:latin typeface="Lato-Regular"/>
              </a:rPr>
              <a:t> </a:t>
            </a:r>
            <a:r>
              <a:rPr lang="en-AU" sz="1800" b="0" i="0" u="none" strike="noStrike" baseline="0" dirty="0" err="1">
                <a:latin typeface="Lato-Regular"/>
              </a:rPr>
              <a:t>seperti</a:t>
            </a:r>
            <a:endParaRPr lang="en-AU" sz="1800" b="0" i="0" u="none" strike="noStrike" baseline="0" dirty="0">
              <a:latin typeface="Lato-Regular"/>
            </a:endParaRPr>
          </a:p>
          <a:p>
            <a:pPr algn="ctr"/>
            <a:r>
              <a:rPr lang="en-AU" sz="1800" b="0" i="0" u="none" strike="noStrike" baseline="0" dirty="0" err="1">
                <a:latin typeface="Lato-Regular"/>
              </a:rPr>
              <a:t>Tuhan</a:t>
            </a:r>
            <a:r>
              <a:rPr lang="en-AU" sz="1800" b="0" i="0" u="none" strike="noStrike" baseline="0" dirty="0">
                <a:latin typeface="Lato-Regular"/>
              </a:rPr>
              <a:t> </a:t>
            </a:r>
            <a:r>
              <a:rPr lang="en-AU" sz="1800" b="0" i="0" u="none" strike="noStrike" baseline="0" dirty="0" err="1">
                <a:latin typeface="Lato-Regular"/>
              </a:rPr>
              <a:t>telah</a:t>
            </a:r>
            <a:r>
              <a:rPr lang="en-AU" sz="1800" b="0" i="0" u="none" strike="noStrike" baseline="0" dirty="0">
                <a:latin typeface="Lato-Regular"/>
              </a:rPr>
              <a:t> </a:t>
            </a:r>
            <a:r>
              <a:rPr lang="en-AU" sz="1800" b="0" i="0" u="none" strike="noStrike" baseline="0" dirty="0" err="1">
                <a:latin typeface="Lato-Regular"/>
              </a:rPr>
              <a:t>mengampuni</a:t>
            </a:r>
            <a:r>
              <a:rPr lang="en-AU" sz="1800" b="0" i="0" u="none" strike="noStrike" baseline="0" dirty="0">
                <a:latin typeface="Lato-Regular"/>
              </a:rPr>
              <a:t> </a:t>
            </a:r>
            <a:r>
              <a:rPr lang="en-AU" sz="1800" b="0" i="0" u="none" strike="noStrike" baseline="0" dirty="0" err="1">
                <a:latin typeface="Lato-Regular"/>
              </a:rPr>
              <a:t>kamu</a:t>
            </a:r>
            <a:r>
              <a:rPr lang="en-AU" sz="1800" b="0" i="0" u="none" strike="noStrike" baseline="0" dirty="0">
                <a:latin typeface="Lato-Regular"/>
              </a:rPr>
              <a:t>, </a:t>
            </a:r>
            <a:r>
              <a:rPr lang="en-AU" sz="1800" b="0" i="0" u="none" strike="noStrike" baseline="0" dirty="0" err="1">
                <a:latin typeface="Lato-Regular"/>
              </a:rPr>
              <a:t>kamu</a:t>
            </a:r>
            <a:r>
              <a:rPr lang="en-AU" sz="1800" b="0" i="0" u="none" strike="noStrike" baseline="0" dirty="0">
                <a:latin typeface="Lato-Regular"/>
              </a:rPr>
              <a:t> </a:t>
            </a:r>
            <a:r>
              <a:rPr lang="en-AU" sz="1800" b="0" i="0" u="none" strike="noStrike" baseline="0" dirty="0" err="1">
                <a:latin typeface="Lato-Regular"/>
              </a:rPr>
              <a:t>perbuat</a:t>
            </a:r>
            <a:r>
              <a:rPr lang="en-AU" sz="1800" b="0" i="0" u="none" strike="noStrike" baseline="0" dirty="0">
                <a:latin typeface="Lato-Regular"/>
              </a:rPr>
              <a:t> </a:t>
            </a:r>
            <a:r>
              <a:rPr lang="en-AU" sz="1800" b="0" i="0" u="none" strike="noStrike" baseline="0" dirty="0" err="1">
                <a:latin typeface="Lato-Regular"/>
              </a:rPr>
              <a:t>jugalah</a:t>
            </a:r>
            <a:r>
              <a:rPr lang="en-AU" sz="1800" b="0" i="0" u="none" strike="noStrike" baseline="0" dirty="0">
                <a:latin typeface="Lato-Regular"/>
              </a:rPr>
              <a:t> </a:t>
            </a:r>
            <a:r>
              <a:rPr lang="en-AU" sz="1800" b="0" i="0" u="none" strike="noStrike" baseline="0" dirty="0" err="1">
                <a:latin typeface="Lato-Regular"/>
              </a:rPr>
              <a:t>demikian</a:t>
            </a:r>
            <a:r>
              <a:rPr lang="en-AU" sz="1800" b="0" i="0" u="none" strike="noStrike" baseline="0" dirty="0">
                <a:latin typeface="Lato-Regular"/>
              </a:rPr>
              <a:t>.</a:t>
            </a:r>
          </a:p>
          <a:p>
            <a:pPr algn="ctr"/>
            <a:r>
              <a:rPr lang="en-AU" sz="1800" b="0" i="0" u="none" strike="noStrike" baseline="0" dirty="0">
                <a:latin typeface="Lato-Regular"/>
              </a:rPr>
              <a:t>Dan di </a:t>
            </a:r>
            <a:r>
              <a:rPr lang="en-AU" sz="1800" b="0" i="0" u="none" strike="noStrike" baseline="0" dirty="0" err="1">
                <a:latin typeface="Lato-Regular"/>
              </a:rPr>
              <a:t>atas</a:t>
            </a:r>
            <a:r>
              <a:rPr lang="en-AU" sz="1800" b="0" i="0" u="none" strike="noStrike" baseline="0" dirty="0">
                <a:latin typeface="Lato-Regular"/>
              </a:rPr>
              <a:t> </a:t>
            </a:r>
            <a:r>
              <a:rPr lang="en-AU" sz="1800" b="0" i="0" u="none" strike="noStrike" baseline="0" dirty="0" err="1">
                <a:latin typeface="Lato-Regular"/>
              </a:rPr>
              <a:t>semuanya</a:t>
            </a:r>
            <a:r>
              <a:rPr lang="en-AU" sz="1800" b="0" i="0" u="none" strike="noStrike" baseline="0" dirty="0">
                <a:latin typeface="Lato-Regular"/>
              </a:rPr>
              <a:t> </a:t>
            </a:r>
            <a:r>
              <a:rPr lang="en-AU" sz="1800" b="0" i="0" u="none" strike="noStrike" baseline="0" dirty="0" err="1">
                <a:latin typeface="Lato-Regular"/>
              </a:rPr>
              <a:t>itu</a:t>
            </a:r>
            <a:r>
              <a:rPr lang="en-AU" sz="1800" b="0" i="0" u="none" strike="noStrike" baseline="0" dirty="0">
                <a:latin typeface="Lato-Regular"/>
              </a:rPr>
              <a:t>: </a:t>
            </a:r>
            <a:r>
              <a:rPr lang="en-AU" sz="2000" b="1" i="0" u="none" strike="noStrike" baseline="0" dirty="0" err="1">
                <a:solidFill>
                  <a:srgbClr val="FF0000"/>
                </a:solidFill>
                <a:latin typeface="Lato-Bold"/>
              </a:rPr>
              <a:t>kenakanlah</a:t>
            </a:r>
            <a:r>
              <a:rPr lang="en-AU" sz="2000" b="1" i="0" u="none" strike="noStrike" baseline="0" dirty="0">
                <a:solidFill>
                  <a:srgbClr val="FF0000"/>
                </a:solidFill>
                <a:latin typeface="Lato-Bold"/>
              </a:rPr>
              <a:t> </a:t>
            </a:r>
            <a:r>
              <a:rPr lang="en-AU" sz="2000" b="1" i="0" u="none" strike="noStrike" baseline="0" dirty="0" err="1">
                <a:solidFill>
                  <a:srgbClr val="FF0000"/>
                </a:solidFill>
                <a:latin typeface="Lato-Bold"/>
              </a:rPr>
              <a:t>kasih</a:t>
            </a:r>
            <a:r>
              <a:rPr lang="en-AU" sz="2000" b="1" i="0" u="none" strike="noStrike" baseline="0" dirty="0">
                <a:solidFill>
                  <a:srgbClr val="FF0000"/>
                </a:solidFill>
                <a:latin typeface="Lato-Bold"/>
              </a:rPr>
              <a:t>, </a:t>
            </a:r>
            <a:r>
              <a:rPr lang="en-AU" sz="2000" b="1" i="0" u="none" strike="noStrike" baseline="0" dirty="0" err="1">
                <a:solidFill>
                  <a:srgbClr val="FF0000"/>
                </a:solidFill>
                <a:latin typeface="Lato-Bold"/>
              </a:rPr>
              <a:t>sebagai</a:t>
            </a:r>
            <a:r>
              <a:rPr lang="en-AU" sz="2000" b="1" i="0" u="none" strike="noStrike" baseline="0" dirty="0">
                <a:solidFill>
                  <a:srgbClr val="FF0000"/>
                </a:solidFill>
                <a:latin typeface="Lato-Bold"/>
              </a:rPr>
              <a:t> </a:t>
            </a:r>
            <a:r>
              <a:rPr lang="en-AU" sz="2000" b="1" i="0" u="none" strike="noStrike" baseline="0" dirty="0" err="1">
                <a:solidFill>
                  <a:srgbClr val="FF0000"/>
                </a:solidFill>
                <a:latin typeface="Lato-Bold"/>
              </a:rPr>
              <a:t>pengikat</a:t>
            </a:r>
            <a:r>
              <a:rPr lang="en-AU" sz="2000" b="1" i="0" u="none" strike="noStrike" baseline="0" dirty="0">
                <a:solidFill>
                  <a:srgbClr val="FF0000"/>
                </a:solidFill>
                <a:latin typeface="Lato-Bold"/>
              </a:rPr>
              <a:t> yang</a:t>
            </a:r>
          </a:p>
          <a:p>
            <a:pPr algn="ctr"/>
            <a:r>
              <a:rPr lang="en-AU" sz="2000" b="1" i="0" u="none" strike="noStrike" baseline="0" dirty="0" err="1">
                <a:solidFill>
                  <a:srgbClr val="FF0000"/>
                </a:solidFill>
                <a:latin typeface="Lato-Bold"/>
              </a:rPr>
              <a:t>mempersatukan</a:t>
            </a:r>
            <a:r>
              <a:rPr lang="en-AU" sz="2000" b="1" i="0" u="none" strike="noStrike" baseline="0" dirty="0">
                <a:solidFill>
                  <a:srgbClr val="FF0000"/>
                </a:solidFill>
                <a:latin typeface="Lato-Bold"/>
              </a:rPr>
              <a:t> dan </a:t>
            </a:r>
            <a:r>
              <a:rPr lang="en-AU" sz="2000" b="1" i="0" u="none" strike="noStrike" baseline="0" dirty="0" err="1">
                <a:solidFill>
                  <a:srgbClr val="FF0000"/>
                </a:solidFill>
                <a:latin typeface="Lato-Bold"/>
              </a:rPr>
              <a:t>menyempurnakan</a:t>
            </a:r>
            <a:r>
              <a:rPr lang="en-AU" sz="2000" b="1" i="0" u="none" strike="noStrike" baseline="0" dirty="0">
                <a:solidFill>
                  <a:srgbClr val="FF0000"/>
                </a:solidFill>
                <a:latin typeface="Lato-Bold"/>
              </a:rPr>
              <a:t>.</a:t>
            </a:r>
            <a:endParaRPr lang="en-A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208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holding, wearing, hat&#10;&#10;Description automatically generated">
            <a:extLst>
              <a:ext uri="{FF2B5EF4-FFF2-40B4-BE49-F238E27FC236}">
                <a16:creationId xmlns:a16="http://schemas.microsoft.com/office/drawing/2014/main" id="{38DA6B77-3C9B-020D-58AF-6259EB295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903" y="3694437"/>
            <a:ext cx="2563072" cy="30750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3E6055-390E-3F45-5243-8A5947C14AE9}"/>
              </a:ext>
            </a:extLst>
          </p:cNvPr>
          <p:cNvSpPr txBox="1"/>
          <p:nvPr/>
        </p:nvSpPr>
        <p:spPr>
          <a:xfrm>
            <a:off x="5152104" y="334748"/>
            <a:ext cx="64991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800" b="0" i="1" u="none" strike="noStrike" baseline="0" dirty="0">
                <a:latin typeface="Lato-Italic"/>
              </a:rPr>
              <a:t>(Paus </a:t>
            </a:r>
            <a:r>
              <a:rPr lang="en-AU" sz="1800" b="0" i="1" u="none" strike="noStrike" baseline="0" dirty="0" err="1">
                <a:latin typeface="Lato-Italic"/>
              </a:rPr>
              <a:t>Yohanes</a:t>
            </a:r>
            <a:r>
              <a:rPr lang="en-AU" sz="1800" b="0" i="1" u="none" strike="noStrike" baseline="0" dirty="0">
                <a:latin typeface="Lato-Italic"/>
              </a:rPr>
              <a:t> Paulus II, </a:t>
            </a:r>
            <a:r>
              <a:rPr lang="en-AU" sz="1800" b="0" i="1" u="none" strike="noStrike" baseline="0" dirty="0" err="1">
                <a:latin typeface="Lato-Italic"/>
              </a:rPr>
              <a:t>Familiaris</a:t>
            </a:r>
            <a:r>
              <a:rPr lang="en-AU" sz="1800" b="0" i="1" u="none" strike="noStrike" baseline="0" dirty="0">
                <a:latin typeface="Lato-Italic"/>
              </a:rPr>
              <a:t> </a:t>
            </a:r>
            <a:r>
              <a:rPr lang="en-AU" sz="1800" b="0" i="1" u="none" strike="noStrike" baseline="0" dirty="0" err="1">
                <a:latin typeface="Lato-Italic"/>
              </a:rPr>
              <a:t>Consortio</a:t>
            </a:r>
            <a:r>
              <a:rPr lang="en-AU" sz="1800" b="0" i="1" u="none" strike="noStrike" baseline="0" dirty="0">
                <a:latin typeface="Lato-Italic"/>
              </a:rPr>
              <a:t> (1981) </a:t>
            </a:r>
            <a:r>
              <a:rPr lang="en-AU" sz="1800" b="0" i="1" u="none" strike="noStrike" baseline="0" dirty="0" err="1">
                <a:latin typeface="Lato-Italic"/>
              </a:rPr>
              <a:t>Ajaran</a:t>
            </a:r>
            <a:r>
              <a:rPr lang="en-AU" sz="1800" b="0" i="1" u="none" strike="noStrike" baseline="0" dirty="0">
                <a:latin typeface="Lato-Italic"/>
              </a:rPr>
              <a:t> </a:t>
            </a:r>
            <a:r>
              <a:rPr lang="en-AU" sz="1800" b="0" i="1" u="none" strike="noStrike" baseline="0" dirty="0" err="1">
                <a:latin typeface="Lato-Italic"/>
              </a:rPr>
              <a:t>Sosial</a:t>
            </a:r>
            <a:r>
              <a:rPr lang="en-AU" sz="1800" b="0" i="1" u="none" strike="noStrike" baseline="0" dirty="0">
                <a:latin typeface="Lato-Italic"/>
              </a:rPr>
              <a:t> </a:t>
            </a:r>
            <a:r>
              <a:rPr lang="en-AU" sz="1800" b="0" i="1" u="none" strike="noStrike" baseline="0" dirty="0" err="1">
                <a:latin typeface="Lato-Italic"/>
              </a:rPr>
              <a:t>Gereja</a:t>
            </a:r>
            <a:r>
              <a:rPr lang="en-AU" sz="1800" b="0" i="1" u="none" strike="noStrike" baseline="0" dirty="0">
                <a:latin typeface="Lato-Italic"/>
              </a:rPr>
              <a:t> </a:t>
            </a:r>
            <a:r>
              <a:rPr lang="en-AU" sz="1800" b="0" i="1" u="none" strike="noStrike" baseline="0" dirty="0" err="1">
                <a:latin typeface="Lato-Italic"/>
              </a:rPr>
              <a:t>tentang</a:t>
            </a:r>
            <a:r>
              <a:rPr lang="en-AU" sz="1800" b="0" i="1" u="none" strike="noStrike" baseline="0" dirty="0">
                <a:latin typeface="Lato-Italic"/>
              </a:rPr>
              <a:t> </a:t>
            </a:r>
            <a:r>
              <a:rPr lang="en-AU" sz="1800" b="0" i="1" u="none" strike="noStrike" baseline="0" dirty="0" err="1">
                <a:latin typeface="Lato-Italic"/>
              </a:rPr>
              <a:t>Peranan</a:t>
            </a:r>
            <a:r>
              <a:rPr lang="en-AU" sz="1800" b="0" i="1" u="none" strike="noStrike" baseline="0" dirty="0">
                <a:latin typeface="Lato-Italic"/>
              </a:rPr>
              <a:t> </a:t>
            </a:r>
            <a:r>
              <a:rPr lang="en-AU" sz="1800" b="0" i="1" u="none" strike="noStrike" baseline="0" dirty="0" err="1">
                <a:latin typeface="Lato-Italic"/>
              </a:rPr>
              <a:t>Keluarga</a:t>
            </a:r>
            <a:r>
              <a:rPr lang="en-AU" sz="1800" b="0" i="1" u="none" strike="noStrike" baseline="0" dirty="0">
                <a:latin typeface="Lato-Italic"/>
              </a:rPr>
              <a:t> Kristen </a:t>
            </a:r>
            <a:r>
              <a:rPr lang="en-AU" sz="1800" b="0" i="1" u="none" strike="noStrike" baseline="0" dirty="0" err="1">
                <a:latin typeface="Lato-Italic"/>
              </a:rPr>
              <a:t>dalam</a:t>
            </a:r>
            <a:r>
              <a:rPr lang="en-AU" sz="1800" b="0" i="1" u="none" strike="noStrike" baseline="0" dirty="0">
                <a:latin typeface="Lato-Italic"/>
              </a:rPr>
              <a:t> Dunia Modern).</a:t>
            </a:r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76C830-1ADC-2128-C889-A5E8F88C3CE4}"/>
              </a:ext>
            </a:extLst>
          </p:cNvPr>
          <p:cNvSpPr txBox="1"/>
          <p:nvPr/>
        </p:nvSpPr>
        <p:spPr>
          <a:xfrm>
            <a:off x="5275006" y="1224571"/>
            <a:ext cx="59829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lphaUcPeriod"/>
            </a:pPr>
            <a:r>
              <a:rPr lang="en-AU" sz="2000" b="1" dirty="0" err="1"/>
              <a:t>Keluarga</a:t>
            </a:r>
            <a:r>
              <a:rPr lang="en-AU" sz="2000" b="1" dirty="0"/>
              <a:t> </a:t>
            </a:r>
            <a:r>
              <a:rPr lang="en-AU" sz="2000" b="1" dirty="0" err="1"/>
              <a:t>mengemban</a:t>
            </a:r>
            <a:r>
              <a:rPr lang="en-AU" sz="2000" b="1" dirty="0"/>
              <a:t> </a:t>
            </a:r>
            <a:r>
              <a:rPr lang="en-AU" sz="2000" b="1" dirty="0" err="1"/>
              <a:t>misi</a:t>
            </a:r>
            <a:r>
              <a:rPr lang="en-AU" sz="2000" b="1" dirty="0"/>
              <a:t> </a:t>
            </a:r>
            <a:r>
              <a:rPr lang="en-AU" sz="2000" b="1" dirty="0" err="1"/>
              <a:t>untuk</a:t>
            </a:r>
            <a:r>
              <a:rPr lang="en-AU" sz="2000" b="1" dirty="0"/>
              <a:t> </a:t>
            </a:r>
            <a:r>
              <a:rPr lang="en-AU" sz="2000" b="1" i="1" dirty="0" err="1"/>
              <a:t>menjaga</a:t>
            </a:r>
            <a:r>
              <a:rPr lang="en-AU" sz="2000" b="1" i="1" dirty="0"/>
              <a:t>, </a:t>
            </a:r>
            <a:r>
              <a:rPr lang="en-AU" sz="2000" b="1" i="1" dirty="0" err="1"/>
              <a:t>mengungkapkan</a:t>
            </a:r>
            <a:r>
              <a:rPr lang="en-AU" sz="2000" b="1" i="1" dirty="0"/>
              <a:t> </a:t>
            </a:r>
            <a:r>
              <a:rPr lang="en-AU" sz="2000" b="1" i="1" dirty="0" err="1"/>
              <a:t>serta</a:t>
            </a:r>
            <a:r>
              <a:rPr lang="en-AU" sz="2000" b="1" i="1" dirty="0"/>
              <a:t> </a:t>
            </a:r>
            <a:r>
              <a:rPr lang="en-AU" sz="2000" b="1" i="1" dirty="0" err="1"/>
              <a:t>menyalurkan</a:t>
            </a:r>
            <a:r>
              <a:rPr lang="en-AU" sz="2000" b="1" i="1" dirty="0"/>
              <a:t> </a:t>
            </a:r>
            <a:r>
              <a:rPr lang="en-AU" sz="2000" b="1" i="1" dirty="0" err="1"/>
              <a:t>cinta</a:t>
            </a:r>
            <a:r>
              <a:rPr lang="en-AU" sz="2000" b="1" i="1" dirty="0"/>
              <a:t> </a:t>
            </a:r>
            <a:r>
              <a:rPr lang="en-AU" sz="2000" b="1" i="1" dirty="0" err="1"/>
              <a:t>kasih</a:t>
            </a:r>
            <a:r>
              <a:rPr lang="en-AU" sz="2000" b="1" dirty="0"/>
              <a:t>. </a:t>
            </a:r>
            <a:r>
              <a:rPr lang="en-AU" sz="2000" b="1" dirty="0" err="1"/>
              <a:t>Cinta</a:t>
            </a:r>
            <a:r>
              <a:rPr lang="en-AU" sz="2000" b="1" dirty="0"/>
              <a:t> </a:t>
            </a:r>
            <a:r>
              <a:rPr lang="en-AU" sz="2000" b="1" dirty="0" err="1"/>
              <a:t>kasih</a:t>
            </a:r>
            <a:r>
              <a:rPr lang="en-AU" sz="2000" b="1" dirty="0"/>
              <a:t> </a:t>
            </a:r>
            <a:r>
              <a:rPr lang="en-AU" sz="2000" b="1" dirty="0" err="1"/>
              <a:t>merupakan</a:t>
            </a:r>
            <a:r>
              <a:rPr lang="en-AU" sz="2000" b="1" dirty="0"/>
              <a:t> </a:t>
            </a:r>
            <a:r>
              <a:rPr lang="en-AU" sz="2000" b="1" dirty="0" err="1"/>
              <a:t>pantulan</a:t>
            </a:r>
            <a:r>
              <a:rPr lang="en-AU" sz="2000" b="1" dirty="0"/>
              <a:t> </a:t>
            </a:r>
            <a:r>
              <a:rPr lang="en-AU" sz="2000" b="1" dirty="0" err="1"/>
              <a:t>hidup</a:t>
            </a:r>
            <a:r>
              <a:rPr lang="en-AU" sz="2000" b="1" dirty="0"/>
              <a:t> </a:t>
            </a:r>
            <a:r>
              <a:rPr lang="en-AU" sz="2000" b="1" dirty="0" err="1"/>
              <a:t>serta</a:t>
            </a:r>
            <a:r>
              <a:rPr lang="en-AU" sz="2000" b="1" dirty="0"/>
              <a:t> </a:t>
            </a:r>
            <a:r>
              <a:rPr lang="en-AU" sz="2000" b="1" dirty="0" err="1"/>
              <a:t>partisipasi</a:t>
            </a:r>
            <a:r>
              <a:rPr lang="en-AU" sz="2000" b="1" dirty="0"/>
              <a:t> </a:t>
            </a:r>
            <a:r>
              <a:rPr lang="en-AU" sz="2000" b="1" dirty="0" err="1"/>
              <a:t>nyata</a:t>
            </a:r>
            <a:r>
              <a:rPr lang="en-AU" sz="2000" b="1" dirty="0"/>
              <a:t> </a:t>
            </a:r>
            <a:r>
              <a:rPr lang="en-AU" sz="2000" b="1" dirty="0" err="1"/>
              <a:t>dalam</a:t>
            </a:r>
            <a:r>
              <a:rPr lang="en-AU" sz="2000" b="1" dirty="0"/>
              <a:t> </a:t>
            </a:r>
            <a:r>
              <a:rPr lang="en-AU" sz="2000" b="1" dirty="0" err="1"/>
              <a:t>cinta</a:t>
            </a:r>
            <a:r>
              <a:rPr lang="en-AU" sz="2000" b="1" dirty="0"/>
              <a:t> </a:t>
            </a:r>
            <a:r>
              <a:rPr lang="en-AU" sz="2000" b="1" dirty="0" err="1"/>
              <a:t>kasih</a:t>
            </a:r>
            <a:r>
              <a:rPr lang="en-AU" sz="2000" b="1" dirty="0"/>
              <a:t> Allah </a:t>
            </a:r>
            <a:r>
              <a:rPr lang="en-AU" sz="2000" b="1" dirty="0" err="1"/>
              <a:t>terhadap</a:t>
            </a:r>
            <a:r>
              <a:rPr lang="en-AU" sz="2000" b="1" dirty="0"/>
              <a:t> </a:t>
            </a:r>
            <a:r>
              <a:rPr lang="en-AU" sz="2000" b="1" dirty="0" err="1"/>
              <a:t>umat</a:t>
            </a:r>
            <a:r>
              <a:rPr lang="en-AU" sz="2000" b="1" dirty="0"/>
              <a:t> </a:t>
            </a:r>
            <a:r>
              <a:rPr lang="en-AU" sz="2000" b="1" dirty="0" err="1"/>
              <a:t>manusia</a:t>
            </a:r>
            <a:r>
              <a:rPr lang="en-AU" sz="2000" b="1" dirty="0"/>
              <a:t>, </a:t>
            </a:r>
            <a:r>
              <a:rPr lang="en-AU" sz="2000" b="1" dirty="0" err="1"/>
              <a:t>begitu</a:t>
            </a:r>
            <a:r>
              <a:rPr lang="en-AU" sz="2000" b="1" dirty="0"/>
              <a:t> pula </a:t>
            </a:r>
            <a:r>
              <a:rPr lang="en-AU" sz="2000" b="1" dirty="0" err="1"/>
              <a:t>cinta</a:t>
            </a:r>
            <a:r>
              <a:rPr lang="en-AU" sz="2000" b="1" dirty="0"/>
              <a:t> </a:t>
            </a:r>
            <a:r>
              <a:rPr lang="en-AU" sz="2000" b="1" dirty="0" err="1"/>
              <a:t>kasih</a:t>
            </a:r>
            <a:r>
              <a:rPr lang="en-AU" sz="2000" b="1" dirty="0"/>
              <a:t> </a:t>
            </a:r>
            <a:r>
              <a:rPr lang="en-AU" sz="2000" b="1" dirty="0" err="1"/>
              <a:t>Kristus</a:t>
            </a:r>
            <a:r>
              <a:rPr lang="en-AU" sz="2000" b="1" dirty="0"/>
              <a:t> </a:t>
            </a:r>
            <a:r>
              <a:rPr lang="en-AU" sz="2000" b="1" dirty="0" err="1"/>
              <a:t>Tuhan</a:t>
            </a:r>
            <a:r>
              <a:rPr lang="en-AU" sz="2000" b="1" dirty="0"/>
              <a:t> </a:t>
            </a:r>
            <a:r>
              <a:rPr lang="en-AU" sz="2000" b="1" dirty="0" err="1"/>
              <a:t>terhadap</a:t>
            </a:r>
            <a:r>
              <a:rPr lang="en-AU" sz="2000" b="1" dirty="0"/>
              <a:t> </a:t>
            </a:r>
            <a:r>
              <a:rPr lang="en-AU" sz="2000" b="1" dirty="0" err="1"/>
              <a:t>Gereja</a:t>
            </a:r>
            <a:r>
              <a:rPr lang="en-AU" sz="2000" b="1" dirty="0"/>
              <a:t> </a:t>
            </a:r>
            <a:r>
              <a:rPr lang="en-AU" sz="2000" b="1" dirty="0" err="1"/>
              <a:t>sebagai</a:t>
            </a:r>
            <a:r>
              <a:rPr lang="en-AU" sz="2000" b="1" dirty="0"/>
              <a:t> </a:t>
            </a:r>
            <a:r>
              <a:rPr lang="en-AU" sz="2000" b="1" dirty="0" err="1"/>
              <a:t>mempelai</a:t>
            </a:r>
            <a:r>
              <a:rPr lang="en-AU" sz="2000" b="1" dirty="0"/>
              <a:t>-Nya.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0CC950-ADCC-E7C8-C8C3-C931CFBE8B59}"/>
              </a:ext>
            </a:extLst>
          </p:cNvPr>
          <p:cNvSpPr txBox="1"/>
          <p:nvPr/>
        </p:nvSpPr>
        <p:spPr>
          <a:xfrm>
            <a:off x="5599472" y="3429000"/>
            <a:ext cx="484238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2000" b="1" i="0" u="none" strike="noStrike" baseline="0" dirty="0"/>
              <a:t>Empat tugas umum bagi keluarga :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AU" sz="2000" b="1" dirty="0" err="1"/>
              <a:t>M</a:t>
            </a:r>
            <a:r>
              <a:rPr lang="en-AU" sz="2000" b="1" i="0" u="none" strike="noStrike" baseline="0" dirty="0" err="1"/>
              <a:t>embentuk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persekutuan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pribadi-pribadi</a:t>
            </a:r>
            <a:r>
              <a:rPr lang="en-AU" sz="2000" b="1" i="0" u="none" strike="noStrike" baseline="0" dirty="0"/>
              <a:t>;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AU" sz="2000" b="1" dirty="0" err="1"/>
              <a:t>M</a:t>
            </a:r>
            <a:r>
              <a:rPr lang="en-AU" sz="2000" b="1" i="0" u="none" strike="noStrike" baseline="0" dirty="0" err="1"/>
              <a:t>engabdi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kepada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kehidupan</a:t>
            </a:r>
            <a:r>
              <a:rPr lang="en-AU" sz="2000" b="1" i="0" u="none" strike="noStrike" baseline="0" dirty="0"/>
              <a:t>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AU" sz="2000" b="1" i="0" u="none" strike="noStrike" baseline="0" dirty="0" err="1"/>
              <a:t>Ikut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serta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dalam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pengembangan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masyarakat</a:t>
            </a:r>
            <a:r>
              <a:rPr lang="en-AU" sz="2000" b="1" i="0" u="none" strike="noStrike" baseline="0" dirty="0"/>
              <a:t>;</a:t>
            </a:r>
          </a:p>
          <a:p>
            <a:pPr marL="457200" indent="-457200" algn="l">
              <a:buFont typeface="+mj-lt"/>
              <a:buAutoNum type="arabicPeriod"/>
            </a:pPr>
            <a:r>
              <a:rPr lang="sv-SE" sz="2000" b="1" i="0" u="none" strike="noStrike" baseline="0" dirty="0"/>
              <a:t>Berperan serta dalam kehidupan dan misi Gereja.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286949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3E6055-390E-3F45-5243-8A5947C14AE9}"/>
              </a:ext>
            </a:extLst>
          </p:cNvPr>
          <p:cNvSpPr txBox="1"/>
          <p:nvPr/>
        </p:nvSpPr>
        <p:spPr>
          <a:xfrm>
            <a:off x="5152104" y="334748"/>
            <a:ext cx="64991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800" b="0" i="1" u="none" strike="noStrike" baseline="0" dirty="0">
                <a:latin typeface="Lato-Italic"/>
              </a:rPr>
              <a:t>(Paus </a:t>
            </a:r>
            <a:r>
              <a:rPr lang="en-AU" sz="1800" b="0" i="1" u="none" strike="noStrike" baseline="0" dirty="0" err="1">
                <a:latin typeface="Lato-Italic"/>
              </a:rPr>
              <a:t>Fransiskus</a:t>
            </a:r>
            <a:r>
              <a:rPr lang="en-AU" sz="1800" b="0" i="1" u="none" strike="noStrike" baseline="0" dirty="0">
                <a:latin typeface="Lato-Italic"/>
              </a:rPr>
              <a:t>, Amoris Laetitia (2016), </a:t>
            </a:r>
            <a:r>
              <a:rPr lang="en-AU" sz="1800" b="0" i="1" u="none" strike="noStrike" baseline="0" dirty="0" err="1">
                <a:latin typeface="Lato-Italic"/>
              </a:rPr>
              <a:t>Ajaran</a:t>
            </a:r>
            <a:r>
              <a:rPr lang="en-AU" sz="1800" b="0" i="1" u="none" strike="noStrike" baseline="0" dirty="0">
                <a:latin typeface="Lato-Italic"/>
              </a:rPr>
              <a:t> </a:t>
            </a:r>
            <a:r>
              <a:rPr lang="en-AU" sz="1800" b="0" i="1" u="none" strike="noStrike" baseline="0" dirty="0" err="1">
                <a:latin typeface="Lato-Italic"/>
              </a:rPr>
              <a:t>Sosial</a:t>
            </a:r>
            <a:r>
              <a:rPr lang="en-AU" sz="1800" b="0" i="1" u="none" strike="noStrike" baseline="0" dirty="0">
                <a:latin typeface="Lato-Italic"/>
              </a:rPr>
              <a:t> </a:t>
            </a:r>
            <a:r>
              <a:rPr lang="en-AU" sz="1800" b="0" i="1" u="none" strike="noStrike" baseline="0" dirty="0" err="1">
                <a:latin typeface="Lato-Italic"/>
              </a:rPr>
              <a:t>Gereja</a:t>
            </a:r>
            <a:r>
              <a:rPr lang="en-AU" sz="1800" b="0" i="1" u="none" strike="noStrike" baseline="0" dirty="0">
                <a:latin typeface="Lato-Italic"/>
              </a:rPr>
              <a:t> </a:t>
            </a:r>
            <a:r>
              <a:rPr lang="en-AU" sz="1800" b="0" i="1" u="none" strike="noStrike" baseline="0" dirty="0" err="1">
                <a:latin typeface="Lato-Italic"/>
              </a:rPr>
              <a:t>tentang</a:t>
            </a:r>
            <a:r>
              <a:rPr lang="en-AU" sz="1800" b="0" i="1" u="none" strike="noStrike" baseline="0" dirty="0">
                <a:latin typeface="Lato-Italic"/>
              </a:rPr>
              <a:t> </a:t>
            </a:r>
            <a:r>
              <a:rPr lang="en-AU" sz="1800" b="0" i="1" u="none" strike="noStrike" baseline="0" dirty="0" err="1">
                <a:latin typeface="Lato-Italic"/>
              </a:rPr>
              <a:t>Sukacita</a:t>
            </a:r>
            <a:r>
              <a:rPr lang="en-AU" sz="1800" b="0" i="1" u="none" strike="noStrike" baseline="0" dirty="0">
                <a:latin typeface="Lato-Italic"/>
              </a:rPr>
              <a:t> Kasih)</a:t>
            </a:r>
            <a:endParaRPr lang="en-AU" dirty="0"/>
          </a:p>
        </p:txBody>
      </p:sp>
      <p:pic>
        <p:nvPicPr>
          <p:cNvPr id="4" name="Picture 3" descr="A person wearing a white robe&#10;&#10;Description automatically generated with low confidence">
            <a:extLst>
              <a:ext uri="{FF2B5EF4-FFF2-40B4-BE49-F238E27FC236}">
                <a16:creationId xmlns:a16="http://schemas.microsoft.com/office/drawing/2014/main" id="{63EEAE33-7FDA-1FB0-1C97-146077DAB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142" y="4457466"/>
            <a:ext cx="2938349" cy="22614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E74195-5E24-CBD5-98B6-E5C7B31C7182}"/>
              </a:ext>
            </a:extLst>
          </p:cNvPr>
          <p:cNvSpPr txBox="1"/>
          <p:nvPr/>
        </p:nvSpPr>
        <p:spPr>
          <a:xfrm>
            <a:off x="5073445" y="1269824"/>
            <a:ext cx="673509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AU" b="1" u="none" strike="noStrike" baseline="0" dirty="0"/>
              <a:t>B. </a:t>
            </a:r>
            <a:r>
              <a:rPr lang="en-AU" b="1" i="0" u="none" strike="noStrike" baseline="0" dirty="0" err="1"/>
              <a:t>Kesejahteraan</a:t>
            </a:r>
            <a:r>
              <a:rPr lang="en-AU" b="1" i="0" u="none" strike="noStrike" baseline="0" dirty="0"/>
              <a:t> </a:t>
            </a:r>
            <a:r>
              <a:rPr lang="en-AU" b="1" i="0" u="none" strike="noStrike" baseline="0" dirty="0" err="1"/>
              <a:t>keluarga</a:t>
            </a:r>
            <a:r>
              <a:rPr lang="en-AU" b="1" i="0" u="none" strike="noStrike" baseline="0" dirty="0"/>
              <a:t> </a:t>
            </a:r>
            <a:r>
              <a:rPr lang="en-AU" b="1" i="0" u="none" strike="noStrike" baseline="0" dirty="0" err="1"/>
              <a:t>menentukan</a:t>
            </a:r>
            <a:r>
              <a:rPr lang="en-AU" b="1" i="0" u="none" strike="noStrike" baseline="0" dirty="0"/>
              <a:t> masa </a:t>
            </a:r>
            <a:r>
              <a:rPr lang="en-AU" b="1" i="0" u="none" strike="noStrike" baseline="0" dirty="0" err="1"/>
              <a:t>depan</a:t>
            </a:r>
            <a:r>
              <a:rPr lang="en-AU" b="1" i="0" u="none" strike="noStrike" baseline="0" dirty="0"/>
              <a:t> dunia dan </a:t>
            </a:r>
            <a:r>
              <a:rPr lang="en-AU" b="1" i="0" u="none" strike="noStrike" baseline="0" dirty="0" err="1"/>
              <a:t>Gereja</a:t>
            </a:r>
            <a:r>
              <a:rPr lang="en-AU" b="1" i="0" u="none" strike="noStrike" baseline="0" dirty="0"/>
              <a:t>. </a:t>
            </a:r>
            <a:r>
              <a:rPr lang="en-AU" b="1" i="0" u="none" strike="noStrike" baseline="0" dirty="0" err="1"/>
              <a:t>Kenyataan</a:t>
            </a:r>
            <a:r>
              <a:rPr lang="en-AU" b="1" i="0" u="none" strike="noStrike" baseline="0" dirty="0"/>
              <a:t> dan </a:t>
            </a:r>
            <a:r>
              <a:rPr lang="en-AU" b="1" i="0" u="none" strike="noStrike" baseline="0" dirty="0" err="1"/>
              <a:t>tantangan</a:t>
            </a:r>
            <a:r>
              <a:rPr lang="en-AU" b="1" i="0" u="none" strike="noStrike" baseline="0" dirty="0"/>
              <a:t> </a:t>
            </a:r>
            <a:r>
              <a:rPr lang="en-AU" b="1" i="0" u="none" strike="noStrike" baseline="0" dirty="0" err="1"/>
              <a:t>dalam</a:t>
            </a:r>
            <a:r>
              <a:rPr lang="en-AU" b="1" i="0" u="none" strike="noStrike" baseline="0" dirty="0"/>
              <a:t> </a:t>
            </a:r>
            <a:r>
              <a:rPr lang="en-AU" b="1" i="0" u="none" strike="noStrike" baseline="0" dirty="0" err="1"/>
              <a:t>keluarga</a:t>
            </a:r>
            <a:r>
              <a:rPr lang="en-AU" b="1" i="0" u="none" strike="noStrike" baseline="0" dirty="0"/>
              <a:t> </a:t>
            </a:r>
            <a:r>
              <a:rPr lang="en-AU" b="1" i="0" u="none" strike="noStrike" baseline="0" dirty="0" err="1"/>
              <a:t>membutuhkan</a:t>
            </a:r>
            <a:r>
              <a:rPr lang="en-AU" b="1" i="0" u="none" strike="noStrike" baseline="0" dirty="0"/>
              <a:t> </a:t>
            </a:r>
            <a:r>
              <a:rPr lang="en-AU" b="1" i="0" u="none" strike="noStrike" baseline="0" dirty="0" err="1"/>
              <a:t>pengertian</a:t>
            </a:r>
            <a:r>
              <a:rPr lang="en-AU" b="1" i="0" u="none" strike="noStrike" baseline="0" dirty="0"/>
              <a:t> yang </a:t>
            </a:r>
            <a:r>
              <a:rPr lang="en-AU" b="1" i="0" u="none" strike="noStrike" baseline="0" dirty="0" err="1"/>
              <a:t>lebih</a:t>
            </a:r>
            <a:r>
              <a:rPr lang="en-AU" b="1" i="0" u="none" strike="noStrike" baseline="0" dirty="0"/>
              <a:t> </a:t>
            </a:r>
            <a:r>
              <a:rPr lang="en-AU" b="1" i="0" u="none" strike="noStrike" baseline="0" dirty="0" err="1"/>
              <a:t>mendalam</a:t>
            </a:r>
            <a:r>
              <a:rPr lang="en-AU" b="1" i="0" u="none" strike="noStrike" baseline="0" dirty="0"/>
              <a:t> </a:t>
            </a:r>
            <a:r>
              <a:rPr lang="en-AU" b="1" i="0" u="none" strike="noStrike" baseline="0" dirty="0" err="1"/>
              <a:t>tentang</a:t>
            </a:r>
            <a:r>
              <a:rPr lang="en-AU" b="1" i="0" u="none" strike="noStrike" baseline="0" dirty="0"/>
              <a:t> </a:t>
            </a:r>
            <a:r>
              <a:rPr lang="en-AU" b="1" i="0" u="none" strike="noStrike" baseline="0" dirty="0" err="1"/>
              <a:t>misteri</a:t>
            </a:r>
            <a:r>
              <a:rPr lang="en-AU" b="1" i="0" u="none" strike="noStrike" baseline="0" dirty="0"/>
              <a:t> </a:t>
            </a:r>
            <a:r>
              <a:rPr lang="en-AU" b="1" i="0" u="none" strike="noStrike" baseline="0" dirty="0" err="1"/>
              <a:t>pernikahan</a:t>
            </a:r>
            <a:r>
              <a:rPr lang="en-AU" b="1" i="0" u="none" strike="noStrike" baseline="0" dirty="0"/>
              <a:t> dan </a:t>
            </a:r>
            <a:r>
              <a:rPr lang="en-AU" b="1" i="0" u="none" strike="noStrike" baseline="0" dirty="0" err="1"/>
              <a:t>keluarga</a:t>
            </a:r>
            <a:r>
              <a:rPr lang="en-AU" b="1" i="0" u="none" strike="noStrike" baseline="0" dirty="0"/>
              <a:t>. </a:t>
            </a:r>
            <a:r>
              <a:rPr lang="en-AU" b="1" i="1" u="none" strike="noStrike" baseline="0" dirty="0" err="1"/>
              <a:t>Perkawinan</a:t>
            </a:r>
            <a:r>
              <a:rPr lang="en-AU" b="1" i="1" u="none" strike="noStrike" baseline="0" dirty="0"/>
              <a:t> </a:t>
            </a:r>
            <a:r>
              <a:rPr lang="en-AU" b="1" i="1" u="none" strike="noStrike" baseline="0" dirty="0" err="1"/>
              <a:t>merupakan</a:t>
            </a:r>
            <a:r>
              <a:rPr lang="en-AU" b="1" i="1" u="none" strike="noStrike" baseline="0" dirty="0"/>
              <a:t> </a:t>
            </a:r>
            <a:r>
              <a:rPr lang="en-AU" b="1" i="1" u="none" strike="noStrike" baseline="0" dirty="0" err="1"/>
              <a:t>simbol</a:t>
            </a:r>
            <a:r>
              <a:rPr lang="en-AU" b="1" i="1" u="none" strike="noStrike" baseline="0" dirty="0"/>
              <a:t> </a:t>
            </a:r>
            <a:r>
              <a:rPr lang="en-AU" b="1" i="1" u="none" strike="noStrike" baseline="0" dirty="0" err="1"/>
              <a:t>kasih</a:t>
            </a:r>
            <a:r>
              <a:rPr lang="en-AU" b="1" i="1" u="none" strike="noStrike" baseline="0" dirty="0"/>
              <a:t> Allah </a:t>
            </a:r>
            <a:r>
              <a:rPr lang="en-AU" b="1" i="1" u="none" strike="noStrike" baseline="0" dirty="0" err="1"/>
              <a:t>kepada</a:t>
            </a:r>
            <a:r>
              <a:rPr lang="en-AU" b="1" i="1" u="none" strike="noStrike" baseline="0" dirty="0"/>
              <a:t> </a:t>
            </a:r>
            <a:r>
              <a:rPr lang="en-AU" b="1" i="1" u="none" strike="noStrike" baseline="0" dirty="0" err="1"/>
              <a:t>kita</a:t>
            </a:r>
            <a:r>
              <a:rPr lang="en-AU" b="1" i="1" u="none" strike="noStrike" baseline="0" dirty="0"/>
              <a:t>.</a:t>
            </a:r>
          </a:p>
          <a:p>
            <a:pPr algn="just"/>
            <a:r>
              <a:rPr lang="en-AU" b="1" i="1" u="none" strike="noStrike" baseline="0" dirty="0" err="1"/>
              <a:t>Sesungguhnya</a:t>
            </a:r>
            <a:r>
              <a:rPr lang="en-AU" b="1" i="1" u="none" strike="noStrike" baseline="0" dirty="0"/>
              <a:t>, Allah juga </a:t>
            </a:r>
            <a:r>
              <a:rPr lang="en-AU" b="1" i="1" u="none" strike="noStrike" baseline="0" dirty="0" err="1"/>
              <a:t>merupakan</a:t>
            </a:r>
            <a:r>
              <a:rPr lang="en-AU" b="1" i="1" u="none" strike="noStrike" baseline="0" dirty="0"/>
              <a:t> </a:t>
            </a:r>
            <a:r>
              <a:rPr lang="en-AU" b="1" i="1" u="none" strike="noStrike" baseline="0" dirty="0" err="1"/>
              <a:t>persekutuan</a:t>
            </a:r>
            <a:r>
              <a:rPr lang="en-AU" b="1" i="1" u="none" strike="noStrike" baseline="0" dirty="0"/>
              <a:t>: </a:t>
            </a:r>
            <a:r>
              <a:rPr lang="en-AU" b="1" i="1" u="none" strike="noStrike" baseline="0" dirty="0" err="1"/>
              <a:t>tiga</a:t>
            </a:r>
            <a:r>
              <a:rPr lang="en-AU" b="1" i="1" u="none" strike="noStrike" baseline="0" dirty="0"/>
              <a:t> </a:t>
            </a:r>
            <a:r>
              <a:rPr lang="en-AU" b="1" i="1" u="none" strike="noStrike" baseline="0" dirty="0" err="1"/>
              <a:t>Pribadi</a:t>
            </a:r>
            <a:endParaRPr lang="en-AU" b="1" i="1" u="none" strike="noStrike" baseline="0" dirty="0"/>
          </a:p>
          <a:p>
            <a:pPr algn="just"/>
            <a:r>
              <a:rPr lang="en-AU" b="1" i="1" u="none" strike="noStrike" baseline="0" dirty="0" err="1"/>
              <a:t>dari</a:t>
            </a:r>
            <a:r>
              <a:rPr lang="en-AU" b="1" i="1" u="none" strike="noStrike" baseline="0" dirty="0"/>
              <a:t> </a:t>
            </a:r>
            <a:r>
              <a:rPr lang="en-AU" b="1" i="1" u="none" strike="noStrike" baseline="0" dirty="0" err="1"/>
              <a:t>Bapa</a:t>
            </a:r>
            <a:r>
              <a:rPr lang="en-AU" b="1" i="1" u="none" strike="noStrike" baseline="0" dirty="0"/>
              <a:t>, Putra dan </a:t>
            </a:r>
            <a:r>
              <a:rPr lang="en-AU" b="1" i="1" u="none" strike="noStrike" baseline="0" dirty="0" err="1"/>
              <a:t>Roh</a:t>
            </a:r>
            <a:r>
              <a:rPr lang="en-AU" b="1" i="1" u="none" strike="noStrike" baseline="0" dirty="0"/>
              <a:t> Kudus </a:t>
            </a:r>
            <a:r>
              <a:rPr lang="en-AU" b="1" i="1" u="none" strike="noStrike" baseline="0" dirty="0" err="1"/>
              <a:t>hidup</a:t>
            </a:r>
            <a:r>
              <a:rPr lang="en-AU" b="1" i="1" u="none" strike="noStrike" baseline="0" dirty="0"/>
              <a:t> </a:t>
            </a:r>
            <a:r>
              <a:rPr lang="en-AU" b="1" i="1" u="none" strike="noStrike" baseline="0" dirty="0" err="1"/>
              <a:t>selamanya</a:t>
            </a:r>
            <a:r>
              <a:rPr lang="en-AU" b="1" i="1" u="none" strike="noStrike" baseline="0" dirty="0"/>
              <a:t> </a:t>
            </a:r>
            <a:r>
              <a:rPr lang="en-AU" b="1" i="1" u="none" strike="noStrike" baseline="0" dirty="0" err="1"/>
              <a:t>dalam</a:t>
            </a:r>
            <a:r>
              <a:rPr lang="en-AU" b="1" i="1" u="none" strike="noStrike" baseline="0" dirty="0"/>
              <a:t> </a:t>
            </a:r>
            <a:r>
              <a:rPr lang="en-AU" b="1" i="1" u="none" strike="noStrike" baseline="0" dirty="0" err="1"/>
              <a:t>kesatuan</a:t>
            </a:r>
            <a:r>
              <a:rPr lang="en-AU" b="1" i="1" u="none" strike="noStrike" baseline="0" dirty="0"/>
              <a:t> yang </a:t>
            </a:r>
            <a:r>
              <a:rPr lang="en-AU" b="1" i="1" u="none" strike="noStrike" baseline="0" dirty="0" err="1"/>
              <a:t>sempurna</a:t>
            </a:r>
            <a:r>
              <a:rPr lang="en-AU" b="1" i="1" u="none" strike="noStrike" baseline="0" dirty="0"/>
              <a:t>. </a:t>
            </a:r>
            <a:endParaRPr lang="en-AU" b="1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D0EB54-09D4-A725-03A6-0328E5EE7284}"/>
              </a:ext>
            </a:extLst>
          </p:cNvPr>
          <p:cNvSpPr txBox="1"/>
          <p:nvPr/>
        </p:nvSpPr>
        <p:spPr>
          <a:xfrm>
            <a:off x="5073445" y="3301149"/>
            <a:ext cx="478831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AU" sz="1800" b="1" i="0" u="none" strike="noStrike" baseline="0" dirty="0"/>
              <a:t>Dan </a:t>
            </a:r>
            <a:r>
              <a:rPr lang="en-AU" sz="1800" b="1" i="0" u="none" strike="noStrike" baseline="0" dirty="0" err="1"/>
              <a:t>inilah</a:t>
            </a:r>
            <a:r>
              <a:rPr lang="en-AU" sz="1800" b="1" i="0" u="none" strike="noStrike" baseline="0" dirty="0"/>
              <a:t> </a:t>
            </a:r>
            <a:r>
              <a:rPr lang="en-AU" sz="1800" b="1" i="0" u="none" strike="noStrike" baseline="0" dirty="0" err="1"/>
              <a:t>sesungguhnya</a:t>
            </a:r>
            <a:r>
              <a:rPr lang="en-AU" sz="1800" b="1" i="0" u="none" strike="noStrike" baseline="0" dirty="0"/>
              <a:t> </a:t>
            </a:r>
            <a:r>
              <a:rPr lang="en-AU" sz="1800" b="1" i="0" u="none" strike="noStrike" baseline="0" dirty="0" err="1"/>
              <a:t>misteri</a:t>
            </a:r>
            <a:r>
              <a:rPr lang="en-AU" sz="1800" b="1" i="0" u="none" strike="noStrike" baseline="0" dirty="0"/>
              <a:t> </a:t>
            </a:r>
            <a:r>
              <a:rPr lang="en-AU" sz="1800" b="1" i="0" u="none" strike="noStrike" baseline="0" dirty="0" err="1"/>
              <a:t>perkawinan</a:t>
            </a:r>
            <a:r>
              <a:rPr lang="en-AU" sz="1800" b="1" i="0" u="none" strike="noStrike" baseline="0" dirty="0"/>
              <a:t>:</a:t>
            </a:r>
          </a:p>
          <a:p>
            <a:pPr algn="just"/>
            <a:r>
              <a:rPr lang="en-AU" sz="1800" b="1" i="0" u="none" strike="noStrike" baseline="0" dirty="0"/>
              <a:t>“Allah </a:t>
            </a:r>
            <a:r>
              <a:rPr lang="en-AU" sz="1800" b="1" i="0" u="none" strike="noStrike" baseline="0" dirty="0" err="1"/>
              <a:t>membuat</a:t>
            </a:r>
            <a:r>
              <a:rPr lang="en-AU" sz="1800" b="1" i="0" u="none" strike="noStrike" baseline="0" dirty="0"/>
              <a:t> </a:t>
            </a:r>
            <a:r>
              <a:rPr lang="en-AU" sz="1800" b="1" i="0" u="none" strike="noStrike" baseline="0" dirty="0" err="1"/>
              <a:t>dari</a:t>
            </a:r>
            <a:r>
              <a:rPr lang="en-AU" sz="1800" b="1" i="0" u="none" strike="noStrike" baseline="0" dirty="0"/>
              <a:t> </a:t>
            </a:r>
            <a:r>
              <a:rPr lang="en-AU" sz="1800" b="1" i="0" u="none" strike="noStrike" baseline="0" dirty="0" err="1"/>
              <a:t>pasangan</a:t>
            </a:r>
            <a:r>
              <a:rPr lang="en-AU" sz="1800" b="1" i="0" u="none" strike="noStrike" baseline="0" dirty="0"/>
              <a:t> </a:t>
            </a:r>
            <a:r>
              <a:rPr lang="en-AU" sz="1800" b="1" i="0" u="none" strike="noStrike" baseline="0" dirty="0" err="1"/>
              <a:t>menjadi</a:t>
            </a:r>
            <a:r>
              <a:rPr lang="en-AU" sz="1800" b="1" i="0" u="none" strike="noStrike" baseline="0" dirty="0"/>
              <a:t> </a:t>
            </a:r>
            <a:r>
              <a:rPr lang="en-AU" sz="1800" b="1" i="0" u="none" strike="noStrike" baseline="0" dirty="0" err="1"/>
              <a:t>satu</a:t>
            </a:r>
            <a:r>
              <a:rPr lang="en-AU" sz="1800" b="1" i="0" u="none" strike="noStrike" baseline="0" dirty="0"/>
              <a:t> </a:t>
            </a:r>
            <a:r>
              <a:rPr lang="en-AU" sz="1800" b="1" i="0" u="none" strike="noStrike" baseline="0" dirty="0" err="1"/>
              <a:t>kehidupan</a:t>
            </a:r>
            <a:r>
              <a:rPr lang="en-AU" sz="1800" b="1" i="0" u="none" strike="noStrike" baseline="0" dirty="0"/>
              <a:t>.” </a:t>
            </a:r>
            <a:r>
              <a:rPr lang="en-AU" sz="1800" b="1" i="1" u="none" strike="noStrike" baseline="0" dirty="0"/>
              <a:t>Kasih </a:t>
            </a:r>
            <a:r>
              <a:rPr lang="en-AU" sz="1800" b="1" i="1" u="none" strike="noStrike" baseline="0" dirty="0" err="1"/>
              <a:t>persahabatan</a:t>
            </a:r>
            <a:r>
              <a:rPr lang="en-AU" sz="1800" b="1" i="1" u="none" strike="noStrike" baseline="0" dirty="0"/>
              <a:t> </a:t>
            </a:r>
            <a:r>
              <a:rPr lang="en-AU" sz="1800" b="1" i="1" u="none" strike="noStrike" baseline="0" dirty="0" err="1"/>
              <a:t>menyatukan</a:t>
            </a:r>
            <a:r>
              <a:rPr lang="en-AU" sz="1800" b="1" i="1" u="none" strike="noStrike" baseline="0" dirty="0"/>
              <a:t> </a:t>
            </a:r>
            <a:r>
              <a:rPr lang="en-AU" sz="1800" b="1" i="1" u="none" strike="noStrike" baseline="0" dirty="0" err="1"/>
              <a:t>seluruh</a:t>
            </a:r>
            <a:r>
              <a:rPr lang="en-AU" sz="1800" b="1" i="1" u="none" strike="noStrike" baseline="0" dirty="0"/>
              <a:t> </a:t>
            </a:r>
            <a:r>
              <a:rPr lang="en-AU" sz="1800" b="1" i="1" u="none" strike="noStrike" baseline="0" dirty="0" err="1"/>
              <a:t>aspek</a:t>
            </a:r>
            <a:r>
              <a:rPr lang="en-AU" sz="1800" b="1" i="1" u="none" strike="noStrike" baseline="0" dirty="0"/>
              <a:t> </a:t>
            </a:r>
            <a:r>
              <a:rPr lang="en-AU" sz="1800" b="1" i="1" u="none" strike="noStrike" baseline="0" dirty="0" err="1"/>
              <a:t>hidup</a:t>
            </a:r>
            <a:r>
              <a:rPr lang="en-AU" sz="1800" b="1" i="1" u="none" strike="noStrike" baseline="0" dirty="0"/>
              <a:t> </a:t>
            </a:r>
            <a:r>
              <a:rPr lang="en-AU" sz="1800" b="1" i="1" u="none" strike="noStrike" baseline="0" dirty="0" err="1"/>
              <a:t>perkawinan</a:t>
            </a:r>
            <a:r>
              <a:rPr lang="en-AU" sz="1800" b="1" i="1" u="none" strike="noStrike" baseline="0" dirty="0"/>
              <a:t> dan </a:t>
            </a:r>
            <a:r>
              <a:rPr lang="en-AU" sz="1800" b="1" i="1" u="none" strike="noStrike" baseline="0" dirty="0" err="1"/>
              <a:t>membantu</a:t>
            </a:r>
            <a:r>
              <a:rPr lang="en-AU" sz="1800" b="1" i="1" u="none" strike="noStrike" baseline="0" dirty="0"/>
              <a:t> </a:t>
            </a:r>
            <a:r>
              <a:rPr lang="en-AU" sz="1800" b="1" i="1" u="none" strike="noStrike" baseline="0" dirty="0" err="1"/>
              <a:t>anggota</a:t>
            </a:r>
            <a:r>
              <a:rPr lang="en-AU" sz="1800" b="1" i="1" u="none" strike="noStrike" baseline="0" dirty="0"/>
              <a:t> </a:t>
            </a:r>
            <a:r>
              <a:rPr lang="en-AU" sz="1800" b="1" i="1" u="none" strike="noStrike" baseline="0" dirty="0" err="1"/>
              <a:t>keluarga</a:t>
            </a:r>
            <a:r>
              <a:rPr lang="en-AU" sz="1800" b="1" i="1" u="none" strike="noStrike" baseline="0" dirty="0"/>
              <a:t> </a:t>
            </a:r>
            <a:r>
              <a:rPr lang="en-AU" sz="1800" b="1" i="1" u="none" strike="noStrike" baseline="0" dirty="0" err="1"/>
              <a:t>untuk</a:t>
            </a:r>
            <a:r>
              <a:rPr lang="en-AU" sz="1800" b="1" i="1" u="none" strike="noStrike" baseline="0" dirty="0"/>
              <a:t> </a:t>
            </a:r>
            <a:r>
              <a:rPr lang="en-AU" sz="1800" b="1" i="1" u="none" strike="noStrike" baseline="0" dirty="0" err="1"/>
              <a:t>bertumbuh</a:t>
            </a:r>
            <a:r>
              <a:rPr lang="en-AU" sz="1800" b="1" i="1" u="none" strike="noStrike" baseline="0" dirty="0"/>
              <a:t> </a:t>
            </a:r>
            <a:r>
              <a:rPr lang="en-AU" sz="1800" b="1" i="1" u="none" strike="noStrike" baseline="0" dirty="0" err="1"/>
              <a:t>terus</a:t>
            </a:r>
            <a:r>
              <a:rPr lang="en-AU" sz="1800" b="1" i="1" u="none" strike="noStrike" baseline="0" dirty="0"/>
              <a:t> </a:t>
            </a:r>
            <a:r>
              <a:rPr lang="en-AU" sz="1800" b="1" i="1" u="none" strike="noStrike" baseline="0" dirty="0" err="1"/>
              <a:t>menerus</a:t>
            </a:r>
            <a:r>
              <a:rPr lang="en-AU" sz="1800" b="1" i="1" u="none" strike="noStrike" baseline="0" dirty="0"/>
              <a:t>. </a:t>
            </a:r>
            <a:r>
              <a:rPr lang="en-AU" sz="1800" b="1" i="0" u="none" strike="noStrike" baseline="0" dirty="0" err="1"/>
              <a:t>Maka</a:t>
            </a:r>
            <a:r>
              <a:rPr lang="en-AU" sz="1800" b="1" i="0" u="none" strike="noStrike" baseline="0" dirty="0"/>
              <a:t>, </a:t>
            </a:r>
            <a:r>
              <a:rPr lang="en-AU" sz="1800" b="1" i="0" u="none" strike="noStrike" baseline="0" dirty="0" err="1"/>
              <a:t>kasih</a:t>
            </a:r>
            <a:r>
              <a:rPr lang="en-AU" sz="1800" b="1" i="0" u="none" strike="noStrike" baseline="0" dirty="0"/>
              <a:t> </a:t>
            </a:r>
            <a:r>
              <a:rPr lang="en-AU" sz="1800" b="1" i="0" u="none" strike="noStrike" baseline="0" dirty="0" err="1"/>
              <a:t>ini</a:t>
            </a:r>
            <a:r>
              <a:rPr lang="en-AU" sz="1800" b="1" i="0" u="none" strike="noStrike" baseline="0" dirty="0"/>
              <a:t> </a:t>
            </a:r>
            <a:r>
              <a:rPr lang="en-AU" sz="1800" b="1" i="0" u="none" strike="noStrike" baseline="0" dirty="0" err="1"/>
              <a:t>haruslah</a:t>
            </a:r>
            <a:r>
              <a:rPr lang="en-AU" sz="1800" b="1" i="0" u="none" strike="noStrike" baseline="0" dirty="0"/>
              <a:t> </a:t>
            </a:r>
            <a:r>
              <a:rPr lang="en-AU" sz="1800" b="1" i="0" u="none" strike="noStrike" baseline="0" dirty="0" err="1"/>
              <a:t>diungkapkan</a:t>
            </a:r>
            <a:r>
              <a:rPr lang="en-AU" sz="1800" b="1" i="0" u="none" strike="noStrike" baseline="0" dirty="0"/>
              <a:t> </a:t>
            </a:r>
            <a:r>
              <a:rPr lang="en-AU" sz="1800" b="1" i="0" u="none" strike="noStrike" baseline="0" dirty="0" err="1"/>
              <a:t>terus-menerus</a:t>
            </a:r>
            <a:r>
              <a:rPr lang="en-AU" sz="1800" b="1" i="0" u="none" strike="noStrike" baseline="0" dirty="0"/>
              <a:t> </a:t>
            </a:r>
            <a:r>
              <a:rPr lang="en-AU" sz="1800" b="1" i="0" u="none" strike="noStrike" baseline="0" dirty="0" err="1"/>
              <a:t>dengan</a:t>
            </a:r>
            <a:r>
              <a:rPr lang="en-AU" sz="1800" b="1" i="0" u="none" strike="noStrike" baseline="0" dirty="0"/>
              <a:t> </a:t>
            </a:r>
            <a:r>
              <a:rPr lang="en-AU" sz="1800" b="1" i="0" u="none" strike="noStrike" baseline="0" dirty="0" err="1"/>
              <a:t>bebas</a:t>
            </a:r>
            <a:r>
              <a:rPr lang="en-AU" sz="1800" b="1" i="0" u="none" strike="noStrike" baseline="0" dirty="0"/>
              <a:t> dan </a:t>
            </a:r>
            <a:r>
              <a:rPr lang="en-AU" sz="1800" b="1" i="0" u="none" strike="noStrike" baseline="0" dirty="0" err="1"/>
              <a:t>murah</a:t>
            </a:r>
            <a:r>
              <a:rPr lang="en-AU" sz="1800" b="1" i="0" u="none" strike="noStrike" baseline="0" dirty="0"/>
              <a:t> </a:t>
            </a:r>
            <a:r>
              <a:rPr lang="en-AU" sz="1800" b="1" i="0" u="none" strike="noStrike" baseline="0" dirty="0" err="1"/>
              <a:t>hati</a:t>
            </a:r>
            <a:r>
              <a:rPr lang="en-AU" sz="1800" b="1" i="0" u="none" strike="noStrike" baseline="0" dirty="0"/>
              <a:t> </a:t>
            </a:r>
            <a:r>
              <a:rPr lang="en-AU" sz="1800" b="1" i="0" u="none" strike="noStrike" baseline="0" dirty="0" err="1"/>
              <a:t>dalam</a:t>
            </a:r>
            <a:r>
              <a:rPr lang="en-AU" sz="1800" b="1" i="0" u="none" strike="noStrike" baseline="0" dirty="0"/>
              <a:t> kata-kata dan </a:t>
            </a:r>
            <a:r>
              <a:rPr lang="en-AU" sz="1800" b="1" i="0" u="none" strike="noStrike" baseline="0" dirty="0" err="1"/>
              <a:t>tindakan</a:t>
            </a:r>
            <a:r>
              <a:rPr lang="en-AU" sz="1800" b="1" i="0" u="none" strike="noStrike" baseline="0" dirty="0"/>
              <a:t>. </a:t>
            </a:r>
          </a:p>
          <a:p>
            <a:pPr algn="just"/>
            <a:endParaRPr lang="en-AU" b="1" dirty="0"/>
          </a:p>
          <a:p>
            <a:pPr algn="just"/>
            <a:r>
              <a:rPr lang="en-AU" sz="1800" b="1" i="0" u="none" strike="noStrike" baseline="0" dirty="0" err="1"/>
              <a:t>Dalam</a:t>
            </a:r>
            <a:r>
              <a:rPr lang="en-AU" sz="1800" b="1" i="0" u="none" strike="noStrike" baseline="0" dirty="0"/>
              <a:t> </a:t>
            </a:r>
            <a:r>
              <a:rPr lang="en-AU" sz="1800" b="1" i="0" u="none" strike="noStrike" baseline="0" dirty="0" err="1"/>
              <a:t>keluarga</a:t>
            </a:r>
            <a:r>
              <a:rPr lang="en-AU" sz="1800" b="1" i="0" u="none" strike="noStrike" baseline="0" dirty="0"/>
              <a:t>, </a:t>
            </a:r>
            <a:r>
              <a:rPr lang="en-AU" sz="1800" b="1" i="0" u="none" strike="noStrike" baseline="0" dirty="0" err="1"/>
              <a:t>tiga</a:t>
            </a:r>
            <a:r>
              <a:rPr lang="en-AU" sz="1800" b="1" i="0" u="none" strike="noStrike" baseline="0" dirty="0"/>
              <a:t> </a:t>
            </a:r>
            <a:r>
              <a:rPr lang="fi-FI" sz="1800" b="1" i="0" u="none" strike="noStrike" baseline="0" dirty="0"/>
              <a:t>kata perlu digunakan, yaitu </a:t>
            </a:r>
            <a:r>
              <a:rPr lang="fi-FI" sz="1800" b="1" i="1" u="none" strike="noStrike" baseline="0" dirty="0"/>
              <a:t>tolong, terima kasih dan maaf.</a:t>
            </a:r>
            <a:endParaRPr lang="en-AU" sz="1800" b="1" i="1" dirty="0"/>
          </a:p>
        </p:txBody>
      </p:sp>
    </p:spTree>
    <p:extLst>
      <p:ext uri="{BB962C8B-B14F-4D97-AF65-F5344CB8AC3E}">
        <p14:creationId xmlns:p14="http://schemas.microsoft.com/office/powerpoint/2010/main" val="314611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3E6055-390E-3F45-5243-8A5947C14AE9}"/>
              </a:ext>
            </a:extLst>
          </p:cNvPr>
          <p:cNvSpPr txBox="1"/>
          <p:nvPr/>
        </p:nvSpPr>
        <p:spPr>
          <a:xfrm>
            <a:off x="5152104" y="334748"/>
            <a:ext cx="64991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800" b="0" i="1" u="none" strike="noStrike" baseline="0" dirty="0">
                <a:latin typeface="Lato-Italic"/>
              </a:rPr>
              <a:t>(Paus </a:t>
            </a:r>
            <a:r>
              <a:rPr lang="en-AU" sz="1800" b="0" i="1" u="none" strike="noStrike" baseline="0" dirty="0" err="1">
                <a:latin typeface="Lato-Italic"/>
              </a:rPr>
              <a:t>Fransiskus</a:t>
            </a:r>
            <a:r>
              <a:rPr lang="en-AU" sz="1800" b="0" i="1" u="none" strike="noStrike" baseline="0" dirty="0">
                <a:latin typeface="Lato-Italic"/>
              </a:rPr>
              <a:t>, Fratelli Tutti (2020), </a:t>
            </a:r>
            <a:r>
              <a:rPr lang="en-AU" sz="1800" b="0" i="1" u="none" strike="noStrike" baseline="0" dirty="0" err="1">
                <a:latin typeface="Lato-Italic"/>
              </a:rPr>
              <a:t>Ajaran</a:t>
            </a:r>
            <a:r>
              <a:rPr lang="en-AU" sz="1800" b="0" i="1" u="none" strike="noStrike" baseline="0" dirty="0">
                <a:latin typeface="Lato-Italic"/>
              </a:rPr>
              <a:t> </a:t>
            </a:r>
            <a:r>
              <a:rPr lang="en-AU" sz="1800" b="0" i="1" u="none" strike="noStrike" baseline="0" dirty="0" err="1">
                <a:latin typeface="Lato-Italic"/>
              </a:rPr>
              <a:t>Sosial</a:t>
            </a:r>
            <a:r>
              <a:rPr lang="en-AU" sz="1800" b="0" i="1" u="none" strike="noStrike" baseline="0" dirty="0">
                <a:latin typeface="Lato-Italic"/>
              </a:rPr>
              <a:t> </a:t>
            </a:r>
            <a:r>
              <a:rPr lang="en-AU" sz="1800" b="0" i="1" u="none" strike="noStrike" baseline="0" dirty="0" err="1">
                <a:latin typeface="Lato-Italic"/>
              </a:rPr>
              <a:t>Gereja</a:t>
            </a:r>
            <a:r>
              <a:rPr lang="en-AU" sz="1800" b="0" i="1" u="none" strike="noStrike" baseline="0" dirty="0">
                <a:latin typeface="Lato-Italic"/>
              </a:rPr>
              <a:t> </a:t>
            </a:r>
            <a:r>
              <a:rPr lang="en-AU" sz="1800" b="0" i="1" u="none" strike="noStrike" baseline="0" dirty="0" err="1">
                <a:latin typeface="Lato-Italic"/>
              </a:rPr>
              <a:t>tentang</a:t>
            </a:r>
            <a:r>
              <a:rPr lang="en-AU" sz="1800" b="0" i="1" u="none" strike="noStrike" baseline="0" dirty="0">
                <a:latin typeface="Lato-Italic"/>
              </a:rPr>
              <a:t> </a:t>
            </a:r>
            <a:r>
              <a:rPr lang="en-AU" sz="1800" b="0" i="1" u="none" strike="noStrike" baseline="0" dirty="0" err="1">
                <a:latin typeface="Lato-Italic"/>
              </a:rPr>
              <a:t>Persaudaraan</a:t>
            </a:r>
            <a:r>
              <a:rPr lang="en-AU" sz="1800" b="0" i="1" u="none" strike="noStrike" baseline="0" dirty="0">
                <a:latin typeface="Lato-Italic"/>
              </a:rPr>
              <a:t> dan </a:t>
            </a:r>
            <a:r>
              <a:rPr lang="en-AU" sz="1800" b="0" i="1" u="none" strike="noStrike" baseline="0" dirty="0" err="1">
                <a:latin typeface="Lato-Italic"/>
              </a:rPr>
              <a:t>Persahabatan</a:t>
            </a:r>
            <a:r>
              <a:rPr lang="en-AU" sz="1800" b="0" i="1" u="none" strike="noStrike" baseline="0" dirty="0">
                <a:latin typeface="Lato-Italic"/>
              </a:rPr>
              <a:t> </a:t>
            </a:r>
            <a:r>
              <a:rPr lang="en-AU" sz="1800" b="0" i="1" u="none" strike="noStrike" baseline="0" dirty="0" err="1">
                <a:latin typeface="Lato-Italic"/>
              </a:rPr>
              <a:t>Sosial</a:t>
            </a:r>
            <a:r>
              <a:rPr lang="en-AU" sz="1800" b="0" i="1" u="none" strike="noStrike" baseline="0" dirty="0">
                <a:latin typeface="Lato-Italic"/>
              </a:rPr>
              <a:t>)</a:t>
            </a:r>
            <a:endParaRPr lang="en-AU" dirty="0"/>
          </a:p>
        </p:txBody>
      </p:sp>
      <p:pic>
        <p:nvPicPr>
          <p:cNvPr id="2" name="Picture 1" descr="A person wearing a white robe&#10;&#10;Description automatically generated with low confidence">
            <a:extLst>
              <a:ext uri="{FF2B5EF4-FFF2-40B4-BE49-F238E27FC236}">
                <a16:creationId xmlns:a16="http://schemas.microsoft.com/office/drawing/2014/main" id="{6CC87702-47AF-275E-1C9D-D26F09B33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142" y="4457466"/>
            <a:ext cx="2938349" cy="22614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2A9BB2-2A4F-7721-5770-2B62C150FB69}"/>
              </a:ext>
            </a:extLst>
          </p:cNvPr>
          <p:cNvSpPr txBox="1"/>
          <p:nvPr/>
        </p:nvSpPr>
        <p:spPr>
          <a:xfrm>
            <a:off x="5233220" y="1390587"/>
            <a:ext cx="614024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i-FI" sz="2000" b="1" i="0" u="none" strike="noStrike" baseline="0" dirty="0"/>
              <a:t>C. </a:t>
            </a:r>
            <a:r>
              <a:rPr lang="fi-FI" sz="2000" b="1" i="1" u="none" strike="noStrike" baseline="0" dirty="0"/>
              <a:t>Keluarga merupakan tempat pertama dimana nilai-nilai kasih dan </a:t>
            </a:r>
            <a:r>
              <a:rPr lang="en-AU" sz="2000" b="1" i="1" u="none" strike="noStrike" baseline="0" dirty="0" err="1"/>
              <a:t>persaudaraan</a:t>
            </a:r>
            <a:r>
              <a:rPr lang="en-AU" sz="2000" b="1" i="1" u="none" strike="noStrike" baseline="0" dirty="0"/>
              <a:t>, </a:t>
            </a:r>
            <a:r>
              <a:rPr lang="en-AU" sz="2000" b="1" i="1" u="none" strike="noStrike" baseline="0" dirty="0" err="1"/>
              <a:t>hidup</a:t>
            </a:r>
            <a:r>
              <a:rPr lang="en-AU" sz="2000" b="1" i="1" u="none" strike="noStrike" baseline="0" dirty="0"/>
              <a:t> </a:t>
            </a:r>
            <a:r>
              <a:rPr lang="en-AU" sz="2000" b="1" i="1" u="none" strike="noStrike" baseline="0" dirty="0" err="1"/>
              <a:t>bersama</a:t>
            </a:r>
            <a:r>
              <a:rPr lang="en-AU" sz="2000" b="1" i="1" u="none" strike="noStrike" baseline="0" dirty="0"/>
              <a:t> dan </a:t>
            </a:r>
            <a:r>
              <a:rPr lang="en-AU" sz="2000" b="1" i="1" u="none" strike="noStrike" baseline="0" dirty="0" err="1"/>
              <a:t>berbagi</a:t>
            </a:r>
            <a:r>
              <a:rPr lang="en-AU" sz="2000" b="1" i="1" u="none" strike="noStrike" baseline="0" dirty="0"/>
              <a:t> </a:t>
            </a:r>
            <a:r>
              <a:rPr lang="en-AU" sz="2000" b="1" i="1" u="none" strike="noStrike" baseline="0" dirty="0" err="1"/>
              <a:t>perhatian</a:t>
            </a:r>
            <a:r>
              <a:rPr lang="en-AU" sz="2000" b="1" i="1" u="none" strike="noStrike" baseline="0" dirty="0"/>
              <a:t> dan </a:t>
            </a:r>
            <a:r>
              <a:rPr lang="en-AU" sz="2000" b="1" i="1" u="none" strike="noStrike" baseline="0" dirty="0" err="1"/>
              <a:t>kepedulian</a:t>
            </a:r>
            <a:r>
              <a:rPr lang="en-AU" sz="2000" b="1" i="1" u="none" strike="noStrike" baseline="0" dirty="0"/>
              <a:t> </a:t>
            </a:r>
            <a:r>
              <a:rPr lang="en-AU" sz="2000" b="1" i="1" u="none" strike="noStrike" baseline="0" dirty="0" err="1"/>
              <a:t>terhadap</a:t>
            </a:r>
            <a:r>
              <a:rPr lang="en-AU" sz="2000" b="1" i="1" u="none" strike="noStrike" baseline="0" dirty="0"/>
              <a:t> </a:t>
            </a:r>
            <a:r>
              <a:rPr lang="en-AU" sz="2000" b="1" i="1" u="none" strike="noStrike" baseline="0" dirty="0" err="1"/>
              <a:t>sesama</a:t>
            </a:r>
            <a:r>
              <a:rPr lang="en-AU" sz="2000" b="1" i="1" u="none" strike="noStrike" baseline="0" dirty="0"/>
              <a:t> </a:t>
            </a:r>
            <a:r>
              <a:rPr lang="en-AU" sz="2000" b="1" i="1" u="none" strike="noStrike" baseline="0" dirty="0" err="1"/>
              <a:t>dihidupi</a:t>
            </a:r>
            <a:r>
              <a:rPr lang="en-AU" sz="2000" b="1" i="1" u="none" strike="noStrike" baseline="0" dirty="0"/>
              <a:t> dan </a:t>
            </a:r>
            <a:r>
              <a:rPr lang="en-AU" sz="2000" b="1" i="1" u="none" strike="noStrike" baseline="0" dirty="0" err="1"/>
              <a:t>diteruskan</a:t>
            </a:r>
            <a:r>
              <a:rPr lang="en-AU" sz="2000" b="1" i="1" u="none" strike="noStrike" baseline="0" dirty="0"/>
              <a:t>.</a:t>
            </a:r>
          </a:p>
          <a:p>
            <a:pPr algn="just"/>
            <a:endParaRPr lang="en-AU" sz="2000" b="1" dirty="0"/>
          </a:p>
          <a:p>
            <a:pPr algn="just"/>
            <a:r>
              <a:rPr lang="en-AU" sz="2000" b="1" i="0" u="none" strike="noStrike" baseline="0" dirty="0"/>
              <a:t>Nilai-</a:t>
            </a:r>
            <a:r>
              <a:rPr lang="en-AU" sz="2000" b="1" i="0" u="none" strike="noStrike" baseline="0" dirty="0" err="1"/>
              <a:t>nilai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kebebasan</a:t>
            </a:r>
            <a:r>
              <a:rPr lang="en-AU" sz="2000" b="1" i="0" u="none" strike="noStrike" baseline="0" dirty="0"/>
              <a:t>, </a:t>
            </a:r>
            <a:r>
              <a:rPr lang="en-AU" sz="2000" b="1" i="0" u="none" strike="noStrike" baseline="0" dirty="0" err="1"/>
              <a:t>saling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menghormati</a:t>
            </a:r>
            <a:r>
              <a:rPr lang="en-AU" sz="2000" b="1" i="0" u="none" strike="noStrike" baseline="0" dirty="0"/>
              <a:t> dan </a:t>
            </a:r>
            <a:r>
              <a:rPr lang="en-AU" sz="2000" b="1" i="0" u="none" strike="noStrike" baseline="0" dirty="0" err="1"/>
              <a:t>solidaritas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dapat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diteruskan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sejak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usia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dini</a:t>
            </a:r>
            <a:r>
              <a:rPr lang="en-AU" sz="2000" b="1" i="0" u="none" strike="noStrike" baseline="0" dirty="0"/>
              <a:t>. </a:t>
            </a:r>
          </a:p>
          <a:p>
            <a:pPr algn="just"/>
            <a:endParaRPr lang="en-AU" sz="2000" b="1" dirty="0"/>
          </a:p>
          <a:p>
            <a:pPr algn="just"/>
            <a:r>
              <a:rPr lang="en-AU" sz="2000" b="1" i="0" u="none" strike="noStrike" baseline="0" dirty="0" err="1"/>
              <a:t>Solidaritas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ditunjukkan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secara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konkret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dalam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pelayanan</a:t>
            </a:r>
            <a:r>
              <a:rPr lang="en-AU" sz="2000" b="1" i="0" u="none" strike="noStrike" baseline="0" dirty="0"/>
              <a:t>, yang </a:t>
            </a:r>
            <a:r>
              <a:rPr lang="en-AU" sz="2000" b="1" i="0" u="none" strike="noStrike" baseline="0" dirty="0" err="1"/>
              <a:t>dapat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mengambil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aneka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bentuk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dalam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cara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kita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bertanggungjawab</a:t>
            </a:r>
            <a:r>
              <a:rPr lang="en-AU" sz="2000" b="1" i="0" u="none" strike="noStrike" baseline="0" dirty="0"/>
              <a:t> </a:t>
            </a:r>
            <a:r>
              <a:rPr lang="en-AU" sz="2000" b="1" i="0" u="none" strike="noStrike" baseline="0" dirty="0" err="1"/>
              <a:t>terhadap</a:t>
            </a:r>
            <a:r>
              <a:rPr lang="en-AU" sz="2000" b="1" i="0" u="none" strike="noStrike" baseline="0" dirty="0"/>
              <a:t> orang lain. </a:t>
            </a:r>
          </a:p>
          <a:p>
            <a:pPr algn="just"/>
            <a:endParaRPr lang="en-AU" sz="2000" b="1" dirty="0"/>
          </a:p>
          <a:p>
            <a:pPr algn="just"/>
            <a:r>
              <a:rPr lang="en-AU" sz="2000" b="1" i="1" u="none" strike="noStrike" baseline="0" dirty="0" err="1"/>
              <a:t>Melayani</a:t>
            </a:r>
            <a:r>
              <a:rPr lang="en-AU" sz="2000" b="1" i="1" u="none" strike="noStrike" baseline="0" dirty="0"/>
              <a:t> </a:t>
            </a:r>
            <a:r>
              <a:rPr lang="en-AU" sz="2000" b="1" i="1" u="none" strike="noStrike" baseline="0" dirty="0" err="1"/>
              <a:t>berarti</a:t>
            </a:r>
            <a:r>
              <a:rPr lang="en-AU" sz="2000" b="1" i="1" u="none" strike="noStrike" baseline="0" dirty="0"/>
              <a:t> </a:t>
            </a:r>
            <a:r>
              <a:rPr lang="en-AU" sz="2000" b="1" i="1" u="none" strike="noStrike" baseline="0" dirty="0" err="1"/>
              <a:t>merawat</a:t>
            </a:r>
            <a:r>
              <a:rPr lang="en-AU" sz="2000" b="1" i="1" u="none" strike="noStrike" baseline="0" dirty="0"/>
              <a:t> </a:t>
            </a:r>
            <a:r>
              <a:rPr lang="en-AU" sz="2000" b="1" i="1" u="none" strike="noStrike" baseline="0" dirty="0" err="1"/>
              <a:t>mereka</a:t>
            </a:r>
            <a:r>
              <a:rPr lang="en-AU" sz="2000" b="1" i="1" u="none" strike="noStrike" baseline="0" dirty="0"/>
              <a:t> </a:t>
            </a:r>
          </a:p>
          <a:p>
            <a:pPr algn="just"/>
            <a:r>
              <a:rPr lang="en-AU" sz="2000" b="1" i="1" u="none" strike="noStrike" baseline="0" dirty="0"/>
              <a:t>yang </a:t>
            </a:r>
            <a:r>
              <a:rPr lang="en-AU" sz="2000" b="1" i="1" u="none" strike="noStrike" baseline="0" dirty="0" err="1"/>
              <a:t>lemah</a:t>
            </a:r>
            <a:r>
              <a:rPr lang="en-AU" sz="2000" b="1" i="1" u="none" strike="noStrike" baseline="0" dirty="0"/>
              <a:t> </a:t>
            </a:r>
            <a:r>
              <a:rPr lang="fi-FI" sz="2000" b="1" i="1" u="none" strike="noStrike" baseline="0" dirty="0"/>
              <a:t>di dalam keluarga kita, </a:t>
            </a:r>
          </a:p>
          <a:p>
            <a:pPr algn="just"/>
            <a:r>
              <a:rPr lang="fi-FI" sz="2000" b="1" i="1" u="none" strike="noStrike" baseline="0" dirty="0"/>
              <a:t>masyarakat kita, bangsa kita.</a:t>
            </a:r>
            <a:endParaRPr lang="en-AU" sz="2000" b="1" i="1" dirty="0"/>
          </a:p>
        </p:txBody>
      </p:sp>
    </p:spTree>
    <p:extLst>
      <p:ext uri="{BB962C8B-B14F-4D97-AF65-F5344CB8AC3E}">
        <p14:creationId xmlns:p14="http://schemas.microsoft.com/office/powerpoint/2010/main" val="266366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714</Words>
  <Application>Microsoft Office PowerPoint</Application>
  <PresentationFormat>Widescreen</PresentationFormat>
  <Paragraphs>58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Amasis MT Pro Medium</vt:lpstr>
      <vt:lpstr>Arial</vt:lpstr>
      <vt:lpstr>Calibri</vt:lpstr>
      <vt:lpstr>Calibri Light</vt:lpstr>
      <vt:lpstr>Lato-Bold</vt:lpstr>
      <vt:lpstr>Lato-Italic</vt:lpstr>
      <vt:lpstr>Lato-Regular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Hendy Linda Ticya Max</dc:creator>
  <cp:lastModifiedBy>Hendy Linda Ticya Max</cp:lastModifiedBy>
  <cp:revision>1</cp:revision>
  <dcterms:created xsi:type="dcterms:W3CDTF">2023-01-09T14:10:59Z</dcterms:created>
  <dcterms:modified xsi:type="dcterms:W3CDTF">2023-01-18T13:21:49Z</dcterms:modified>
</cp:coreProperties>
</file>